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45D2B-3009-4372-AAC3-AA7072584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E6F27-5045-406F-BED3-3F3090B2D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9A895-5AED-4347-966F-C0D3244BB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5D59B-3138-4F29-9417-8DE7D8E7C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214F9E-C4F6-443C-B74F-DDF97BE70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3453AA-653C-470A-AF43-EB1554415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BAFB5C-20BC-4142-9299-082781FA5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D663D-483F-4DBA-BD45-E4612E954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199F2-75ED-4753-9CFC-6E1BC387F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95DF7-70DD-4F2B-9388-E2074B097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B44BE-E3CA-47C6-9D4C-28C5A3A37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17100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《土石方工程》课件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土石方工程概述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土石方工程设计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土石方工程施工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土石方工程安全与环保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土石方工程案例分析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土石方工程概述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04" r="330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土石方工程定义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土石方工程是土木工程的一个分支，涉及到各种土石方工程的规划、设计、施工和管理等方面。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土石方工程是指对土石进行挖掘、运输和填筑等工程的总称，包括土地平整、沟渠开挖、道路修建等。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由于土石方工程涉及到的地形、地质、水文等条件较为复杂，因此需要综合考虑各种因素，制定科学合理的施工方案。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土石方工程施工过程中需要大量的人力和物力资源，因此需要合理配置资源，提高施工效率。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土石方工程具有工程量大、施工条件复杂、施工周期长等特点。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土石方工程特点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土石方工程的重要性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土石方工程是土木工程中不可或缺的一部分，对于国家建设和经济发展具有重要意义。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土石方工程的建设可以改善土地利用条件，提高土地资源的利用率，促进土地资源的可持续利用。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土石方工程的建设可以改善交通条件，提高交通运输效率，促进区域经济的发展。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土石方工程的建设还可以保护生态环境，减少水土流失和土地沙化等问题，促进生态文明建设。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土石方工程设计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经济合理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土石方工程设计原则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293" r="1429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28" r="92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设计应确保施工安全，防止因土石方工程引发滑坡、塌方等事故。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在满足安全、质量的前提下，优化设计方案，降低工程成本。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减少对周边环境的破坏，合理利用资源，降低能耗和排放。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设计应考虑长远发展，与城市规划、土地利用等相协调。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土石方工程设计内容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对施工区域进行详细的地形测量，获取准确的数据。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根据工程需求和场地条件，选择合适的施工方案。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根据设计方案，计算土石方的开挖、填筑等工程量。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制定合理的施工计划，安排人员、设备、材料等。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地形测量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方案选择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工程量计算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施工组织设计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对多个初步设计方案进行比较，选择最优方案。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方案比选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施工图设计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设计审查与优化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对施工图纸进行审查，根据反馈进行优化调整。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根据项目需求和场地条件，制定初步设计方案。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根据选定方案，绘制详细的施工图纸。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土石方工程设计流程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土石方工程施工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https://d.book118.com/488017100005006035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2024-09-13T16:30:12.940</cp:lastPrinted>
  <dcterms:created xsi:type="dcterms:W3CDTF">2024-09-13T08:30:12Z</dcterms:created>
  <dcterms:modified xsi:type="dcterms:W3CDTF">2024-09-13T08:30:14Z</dcterms:modified>
</cp:coreProperties>
</file>