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C252F2-3761-4E35-90F2-1F5C74A76D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3D62B-857C-4744-8992-9C7D299BC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FC51D-7592-46D5-8D6E-7C871D1E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5408E-AA5A-450E-A823-2933525E0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9FCF1-D2AF-4428-87FB-2EBE7EA1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292C2-4C55-4328-93BC-BD1DF6DB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3BEF01-C1C2-4F15-BBE3-5477AD20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1183C-512D-427F-8F1A-D23E516E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4C351-D135-45C5-9BD3-27118203A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E0EC6-507D-40DC-9B14-20E46AE3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E736-2FC9-496E-9A26-D652090D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8015E-F871-403D-9C19-8CED5EC9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BE4DD7-55F3-4C05-B5CF-09556321E88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D03929C-CB9A-4325-8A88-C280CB57DD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710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行业人员能力评估与提升培训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人员能力分析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培训方案设计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培训实施与管理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成果展示与分享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附录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行业人员能力评估与提升培训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行业人员能力评估与提升培训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行业人员能力评估与提升培训对企业发展至关重要。通过评估人员能力，可以更好地了解员工的素质和能力水平，从而有针对性地进行培训和提升。本章将介绍行业人员能力评估的重要性，以及整体概要。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分析当前行业的发展趋势和市场情况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探讨行业对人员的能力要求和素质标准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人员素质要求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为何需要评估人员能力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评估人员能力可以帮助企业更好地了解员工的强项和改进空间，从而有针对性地制定绩效提升计划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能力评估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什么是能力评估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能力评估是对个体在特定领域所具备的知识、技能、态度和行为进行测量、评价和判断的过程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培训可以提升员工技能，增强企业竞争力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培训对个人和企业的影响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优秀的培训计划可以帮助员工提高绩效，实现个人和企业共赢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提升员工绩效的重要性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综上所述，行业人员能力评估与培训在现代企业管理中扮演着重要角色。通过全面评估人员能力，定制个性化培训计划，可以有效提升员工绩效，推动企业发展。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人员能力分析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行业对不同技术能力的需求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行业对沟通能力要求的分析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优秀人才必备的领导力标准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潜力挖掘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定期跟进反馈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挑战性任务分配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培训课程参与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能力评估报告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能力差距分析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潜力预测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现有人员能力评估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能力测评工具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360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度反馈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人员能力差距评估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通过分析现有人员与行业需求的差距，并制定合适的提升计划，可以有效提高团队整体绩效和竞争力。定期的评估和调整是持续发展的关键。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能力提升策略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根据员工需求和发展方向定制培训计划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持续学习和实践，提高员工的专业技能水平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关注行业动态，不断更新知识，跟上发展潮流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员工能力提升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提升员工的能力与知识水平，需要完善的培训计划和持续的学习机制。只有不断地投入和努力，才能实现个人和团队的共同目标。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培训需求分析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培训需求分析是了解员工的培训需求，并设计符合实际的培训方案的重要步骤。通过分析员工的技能水平、工作需求和发展方向，可以有针对性地提出培训计划，从而更好地满足员工需求。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根据需求和目标确定培训内容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选择适合员工学习的培训形式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结合实际案例进行培训，提高学习效果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制定详细的培训计划是为了确保培训顺利进行。包括时间安排、培训资源准备等方面的考虑，可以帮助培训方案更加有效地实施。同时，合理的计划制定也有助于培训效果的提升。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评估培训后员工的表现情况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员工表现评估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对培训效果进行总结，及时调整培训方案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总结培训效果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培训实施与管理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确定培训师的专业背景和经验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选择合适的培训师资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包括沟通能力、教学技能等方面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培训师的素质要求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线上培训和线下培训的比较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考虑培训目标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参与人员特点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培训过程管理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在培训过程中，及时监控学员学习情况，解决学员遇到的困难和疑惑，保证培训进度顺利进行。处理培训中的问题与挑战，积极应对各种意外情况，确保培训效果最大化。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定期更新培训方法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培训成果评估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培训结束后的成果评估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学员反馈调查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学习成果考核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关键在于专业能力和沟通技巧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培训师资准备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要根据实际情况选择最适合的方式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重点在于及时解决问题和挑战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培训过程管理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评估结果是培训效果的重要指标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培训成果评估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https://d.book118.com/488017107011006050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26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行业人员能力评估与提升培训</vt:lpstr>
      <vt:lpstr>目录</vt:lpstr>
      <vt:lpstr>第1章 简介</vt:lpstr>
      <vt:lpstr> </vt:lpstr>
      <vt:lpstr>行业概况</vt:lpstr>
      <vt:lpstr>能力评估</vt:lpstr>
      <vt:lpstr>培训意义</vt:lpstr>
      <vt:lpstr>总结</vt:lpstr>
      <vt:lpstr>第2章 人员能力分析</vt:lpstr>
      <vt:lpstr>人才需求分析</vt:lpstr>
      <vt:lpstr>现有人员能力评估</vt:lpstr>
      <vt:lpstr>人员能力差距评估</vt:lpstr>
      <vt:lpstr>能力提升策略</vt:lpstr>
      <vt:lpstr> </vt:lpstr>
      <vt:lpstr>第3章 培训方案设计</vt:lpstr>
      <vt:lpstr> </vt:lpstr>
      <vt:lpstr>培训内容</vt:lpstr>
      <vt:lpstr>培训计划制定</vt:lpstr>
      <vt:lpstr>培训效果评估</vt:lpstr>
      <vt:lpstr>第4章 培训实施与管理</vt:lpstr>
      <vt:lpstr>培训师资准备</vt:lpstr>
      <vt:lpstr>培训方式选择</vt:lpstr>
      <vt:lpstr> </vt:lpstr>
      <vt:lpstr>培训成果评估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2024-09-29T14:54:38.508</cp:lastPrinted>
  <dcterms:created xsi:type="dcterms:W3CDTF">2024-09-29T06:54:38Z</dcterms:created>
  <dcterms:modified xsi:type="dcterms:W3CDTF">2024-09-29T06:54:40Z</dcterms:modified>
</cp:coreProperties>
</file>