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989BF-7400-4DF1-AF80-F14D19CB8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6D785-3B3B-4E76-BD8C-F0627F16D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595E7-E126-42A0-BEDE-CC7C97789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B9A29-9FE6-4974-A618-13F282C3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19896-C987-4221-A9DD-17B952C02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7A8C4-55D8-4788-88E8-D9781C92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0B9D3-02D7-4ADB-89E8-154D0B4F1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4B257-9AB4-49DD-83BF-3DC7A14AE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87E23-A800-4F99-9FA4-8DC51955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C320B-E047-408B-B5C2-D003A2786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426A9-273B-42BA-B374-F65B1C537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image" Target="../media/image2.png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34" Type="http://schemas.openxmlformats.org/officeDocument/2006/relationships/tags" Target="../tags/tag121.xml" /><Relationship Id="rId35" Type="http://schemas.openxmlformats.org/officeDocument/2006/relationships/tags" Target="../tags/tag122.xml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26.xml" /><Relationship Id="rId5" Type="http://schemas.openxmlformats.org/officeDocument/2006/relationships/image" Target="../media/image3.png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4.xml" /><Relationship Id="rId30" Type="http://schemas.openxmlformats.org/officeDocument/2006/relationships/tags" Target="../tags/tag160.xml" /><Relationship Id="rId31" Type="http://schemas.openxmlformats.org/officeDocument/2006/relationships/tags" Target="../tags/tag161.xml" /><Relationship Id="rId32" Type="http://schemas.openxmlformats.org/officeDocument/2006/relationships/tags" Target="../tags/tag162.xml" /><Relationship Id="rId33" Type="http://schemas.openxmlformats.org/officeDocument/2006/relationships/tags" Target="../tags/tag163.xml" /><Relationship Id="rId34" Type="http://schemas.openxmlformats.org/officeDocument/2006/relationships/tags" Target="../tags/tag164.xml" /><Relationship Id="rId35" Type="http://schemas.openxmlformats.org/officeDocument/2006/relationships/tags" Target="../tags/tag165.xml" /><Relationship Id="rId36" Type="http://schemas.openxmlformats.org/officeDocument/2006/relationships/tags" Target="../tags/tag166.xml" /><Relationship Id="rId37" Type="http://schemas.openxmlformats.org/officeDocument/2006/relationships/tags" Target="../tags/tag167.xml" /><Relationship Id="rId38" Type="http://schemas.openxmlformats.org/officeDocument/2006/relationships/tags" Target="../tags/tag168.xml" /><Relationship Id="rId39" Type="http://schemas.openxmlformats.org/officeDocument/2006/relationships/tags" Target="../tags/tag169.xml" /><Relationship Id="rId4" Type="http://schemas.openxmlformats.org/officeDocument/2006/relationships/tags" Target="../tags/tag135.xml" /><Relationship Id="rId40" Type="http://schemas.openxmlformats.org/officeDocument/2006/relationships/tags" Target="../tags/tag170.xml" /><Relationship Id="rId41" Type="http://schemas.openxmlformats.org/officeDocument/2006/relationships/tags" Target="../tags/tag171.xml" /><Relationship Id="rId42" Type="http://schemas.openxmlformats.org/officeDocument/2006/relationships/tags" Target="../tags/tag172.xml" /><Relationship Id="rId43" Type="http://schemas.openxmlformats.org/officeDocument/2006/relationships/tags" Target="../tags/tag173.xml" /><Relationship Id="rId44" Type="http://schemas.openxmlformats.org/officeDocument/2006/relationships/tags" Target="../tags/tag174.xml" /><Relationship Id="rId45" Type="http://schemas.openxmlformats.org/officeDocument/2006/relationships/tags" Target="../tags/tag175.xml" /><Relationship Id="rId46" Type="http://schemas.openxmlformats.org/officeDocument/2006/relationships/tags" Target="../tags/tag176.xml" /><Relationship Id="rId47" Type="http://schemas.openxmlformats.org/officeDocument/2006/relationships/tags" Target="../tags/tag177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78.xml" /><Relationship Id="rId5" Type="http://schemas.openxmlformats.org/officeDocument/2006/relationships/image" Target="../media/image3.png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image" Target="../media/image10.png" /><Relationship Id="rId7" Type="http://schemas.openxmlformats.org/officeDocument/2006/relationships/tags" Target="../tags/tag188.xml" /><Relationship Id="rId8" Type="http://schemas.openxmlformats.org/officeDocument/2006/relationships/image" Target="../media/image11.png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image" Target="../media/image10.png" /><Relationship Id="rId7" Type="http://schemas.openxmlformats.org/officeDocument/2006/relationships/tags" Target="../tags/tag195.xml" /><Relationship Id="rId8" Type="http://schemas.openxmlformats.org/officeDocument/2006/relationships/image" Target="../media/image11.png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5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200.xml" /><Relationship Id="rId5" Type="http://schemas.openxmlformats.org/officeDocument/2006/relationships/image" Target="../media/image3.png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208.xml" /><Relationship Id="rId5" Type="http://schemas.openxmlformats.org/officeDocument/2006/relationships/image" Target="../media/image3.png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213.xml" /><Relationship Id="rId5" Type="http://schemas.openxmlformats.org/officeDocument/2006/relationships/image" Target="../media/image3.png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218.xml" /><Relationship Id="rId5" Type="http://schemas.openxmlformats.org/officeDocument/2006/relationships/image" Target="../media/image3.png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223.xml" /><Relationship Id="rId5" Type="http://schemas.openxmlformats.org/officeDocument/2006/relationships/image" Target="../media/image3.png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228.xml" /><Relationship Id="rId5" Type="http://schemas.openxmlformats.org/officeDocument/2006/relationships/image" Target="../media/image3.png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8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233.xml" /><Relationship Id="rId5" Type="http://schemas.openxmlformats.org/officeDocument/2006/relationships/image" Target="../media/image3.png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5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241.xml" /><Relationship Id="rId5" Type="http://schemas.openxmlformats.org/officeDocument/2006/relationships/image" Target="../media/image3.png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17136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24新版初中英语作文万能模板</a:t>
            </a:r>
            <a:endParaRPr lang="zh-CN" altLang="en-US" sz="48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读书笔记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12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14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5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6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7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8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9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20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21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22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3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4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5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6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7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8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9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30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31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32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3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4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5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6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7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359EFF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作文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3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24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5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6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7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初中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8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模板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9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20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模板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写作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范文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英语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初中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解析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练习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8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提高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内容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24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常见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精心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水平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《24新版初中英语作文万能模板》是一本为初中生学习英语写作精心打造的书籍。全书以"模板+范文+解析"的方式，为读者提供了全面、实用的英语写作指导。本书具有以下特点：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模板全面：本书提供了24个万能模板，涵盖了初中英语写作的各种类型，包括记叙文、议论文、说明文等。每个模板都经过精心设计，包含了常见句型、短语和词汇，帮助学生快速掌握写作要点。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范文丰富：每个模板下都配有若干篇范文，供学生参考。范文语言规范、表达地道，符合初中生的阅读水平。通过阅读范文，学生可以更好地理解模板的运用，提高自己的写作能力。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解析详尽：本书对每个模板和范文都进行了详尽的解析，帮助学生理解模板的结构和用法。解析部分还指出了写作时需要注意的要点和常见错误，有助于学生避免走入误区。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练习针对性强：每个模板和范文后都配有相应的练习，帮助学生巩固所学知识。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练习内容紧扣模板和范文，具有很强的针对性，有利于提高学生的写作技能。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内容更新及时：本书内容紧跟初中英语写作的最新趋势，及时更新模板和范文，确保学生能够掌握最新的写作技巧。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《24新版初中英语作文万能模板》是一本非常实用的写作指导书。通过学习本书，初中生可以快速提高自己的英语写作水平，为未来的学习和工作打下坚实的基础。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初中生学习英语的过程中，英语写作是一项重要的技能。为了帮助学生们提高写作水平，我们推出了《24新版初中英语作文万能模板》这本书。这本书汇聚了我们多年教学经验和心血，旨在为学生们提供最实用的写作模板和技巧，让他们的英语作文更加流畅、准确和有深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书中，我们精心挑选了24个最常用的写作模板，每个模板都配有详细的解释和例句。这些模板涵盖了各种写作类型，包括记叙文、议论文、说明文等等，让学生们可以轻松应对各种写作任务。我们还针对每个模板提供了相应的练习题和范文，让学生们可以边学边练，更好地掌握写作技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实用的写作模板，这本书还注重培养学生的思维能力和表达能力。我们通过引导学生们进行头脑风暴、分析文章结构、提炼中心思想等方式，激发他们的思维活力，让他们在写作中更加得心应手。同时，我们还提供了丰富的语言表达方式和词汇，让学生们可以更加准确地表达自己的观点和情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还特别注重实际应用。我们在每个章节的最后都设计了一个“实战演练”环节，让学生们可以模拟真实场景进行写作练习。这些练习题不仅紧扣中考考点，还结合了当下热门话题和学生的实际生活，让他们在轻松愉快的氛围中提高写作水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24新版初中英语作文万能模板》这本书是一本集实用、思维、表达和应用为一体的写作指南。我们希望通过这本书的帮助，学生们能够克服英语写作的难题，提高自己的写作水平，为未来的学习和生活打下坚实的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我最近阅读了《24新版初中英语作文万能模板》这本书，深感其对于提升我的英语写作能力有着极大的帮助。这本书不仅为我提供了丰富的写作模板，更让我在阅读过程中对英语写作有了更深入的理解。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https://d.book118.com/488017136002006030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1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1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1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1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1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1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1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1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1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1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1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1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4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24新版初中英语作文万能模板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2024-09-06T03:15:45.007</cp:lastPrinted>
  <dcterms:created xsi:type="dcterms:W3CDTF">2024-09-05T19:15:45Z</dcterms:created>
  <dcterms:modified xsi:type="dcterms:W3CDTF">2024-09-05T19:15:50Z</dcterms:modified>
</cp:coreProperties>
</file>