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A392F-2C94-4FD5-82EF-B4AC796FC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2E30-40F0-4C26-93AA-B3EB48DF8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4700A-1930-4D8C-8765-E3BACAEBC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2D01D-79AE-4776-9B79-3D6A9559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9142F-82AA-46B4-AB52-418B4E667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8DA56-6DF6-49CC-B04C-81D76BD7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5F9EF-BA89-43E4-BD59-B79B9287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5808F-A34D-4DEF-B6A7-4A3DA61F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F0684-6693-47A5-95A1-60E57BC5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FD905-7D03-4A96-ACF7-D09B1492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9EBE8-EE2B-4A39-AE81-243B5AD1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012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多发性创伤护理PPT\n## 1.多发性创伤的定义与概述\n### 1.1多发性创伤的定义及其成因\n### 1.2多发性创伤的分类与严重程度评估\n### 1.3多发性创伤对患者生活的影响\n## 2.多发性创伤的急救处理\n### 2.1多发性创伤现场急救的重要性\n### 2.2多发性创伤现场急救的基本步骤与方法\n### 2.3多发性创伤现场急救的注意事项\n## 3.多发性创伤的诊断与评估\n### 3.1多发性创伤的诊断方法\n### 3.2多发性创伤的评估内容及标准\n### 3.3多发性创伤的影像学检查与诊断\n## 4.多发性创伤的治疗策略\n### 4.1多发性创伤的手术治疗与非手术治疗的选择\n### 4.2多发性创伤的手术原则与技巧\n### 4.3多发性创伤的康复治疗与功能恢复\n## 5.多发性创伤的护理方法\n### 5.1多发性创伤的一般护理措施\n### 5.2多发性创伤的专科护理技术\n### 5.3多发性创伤的心理护理与支持\n## 6.多发性创伤的预防与健康教育\n### 6.1多发性创伤的预防措施与方法\n### 6.2多发性创伤的健康教育内容与意义\n### 6.3多发性创伤的社区预防与干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多发性创伤护理PPT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多发性创伤的定义与概述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多发性创伤是指患者在同一事件中遭受两种或两种以上的创伤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如车祸、跌倒、暴力事件等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创伤类型包括骨折、脱臼、软组织损伤等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成因复杂，可能与以下因素有关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高能量创伤：如高速车祸、高处坠落等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低能量创伤：如跌倒、扭伤等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重复性创伤：如运动员、军人等长时间高强度训练导致的创伤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多发性创伤的定义及其成因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根据创伤类型和部位进行分类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头颈部创伤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四肢创伤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脊柱创伤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严重程度评估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采用创伤严重程度评分（ISS）系统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根据评分结果判断创伤的严重程度和治疗策略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多发性创伤的分类与严重程度评估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短期影响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疼痛、出血、肿胀等症状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骨折、脱臼等可能需要手术治疗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残疾、功能受限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心理创伤、焦虑、抑郁等心理问题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社会、家庭、职业等方面的影响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多发性创伤的急救处理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多发性创伤现场急救的重要性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缩短患者受伤至接受专业治疗的时间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减少创伤导致的死亡和并发症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提高患者康复成功率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为后续治疗提供基础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减轻创伤症状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3081719"/>
            <a:ext cx="10663382" cy="3626518"/>
            <a:chOff x="722907" y="3081719"/>
            <a:chExt cx="10663382" cy="3626518"/>
          </a:xfrm>
        </p:grpSpPr>
        <p:grpSp>
          <p:nvGrpSpPr>
            <p:cNvPr id="279" name=""/>
            <p:cNvGrpSpPr/>
            <p:nvPr/>
          </p:nvGrpSpPr>
          <p:grpSpPr>
            <a:xfrm>
              <a:off x="722907" y="3086517"/>
              <a:ext cx="4942804" cy="1735879"/>
              <a:chOff x="722907" y="3086517"/>
              <a:chExt cx="4942804" cy="1735879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28633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3686448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检查意识、呼吸、脉搏等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判断是否需要立即进行心肺复苏</a:t>
                </a:r>
                <a:endParaRPr/>
              </a:p>
            </p:txBody>
          </p:sp>
          <p:sp>
            <p:nvSpPr>
              <p:cNvPr id="282" name="Tencent"/>
              <p:cNvSpPr txBox="1"/>
              <p:nvPr/>
            </p:nvSpPr>
            <p:spPr>
              <a:xfrm>
                <a:off x="722907" y="321344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3" name="Tencent"/>
              <p:cNvCxnSpPr/>
              <p:nvPr/>
            </p:nvCxnSpPr>
            <p:spPr>
              <a:xfrm>
                <a:off x="805711" y="308651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4" name=""/>
            <p:cNvGrpSpPr/>
            <p:nvPr/>
          </p:nvGrpSpPr>
          <p:grpSpPr>
            <a:xfrm>
              <a:off x="6443485" y="3081719"/>
              <a:ext cx="4942804" cy="1735879"/>
              <a:chOff x="6443485" y="3081719"/>
              <a:chExt cx="4942804" cy="1735879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28154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3681650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对于外出血，采用直接加压、止血带等方法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对于内出血，采用抬高受伤部位、止痛等方法</a:t>
                </a:r>
                <a:endParaRPr/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6443485" y="320864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8" name="Tencent"/>
              <p:cNvCxnSpPr/>
              <p:nvPr/>
            </p:nvCxnSpPr>
            <p:spPr>
              <a:xfrm>
                <a:off x="6526289" y="308171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9" name=""/>
            <p:cNvGrpSpPr/>
            <p:nvPr/>
          </p:nvGrpSpPr>
          <p:grpSpPr>
            <a:xfrm>
              <a:off x="722907" y="4972358"/>
              <a:ext cx="4942804" cy="1735879"/>
              <a:chOff x="722907" y="4972358"/>
              <a:chExt cx="4942804" cy="1735879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17217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固定骨折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572289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使用夹板、绷带等简易固定工具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避免移动患者，防止加重创伤</a:t>
                </a:r>
                <a:endParaRPr/>
              </a:p>
            </p:txBody>
          </p:sp>
          <p:sp>
            <p:nvSpPr>
              <p:cNvPr id="292" name="Tencent"/>
              <p:cNvSpPr txBox="1"/>
              <p:nvPr/>
            </p:nvSpPr>
            <p:spPr>
              <a:xfrm>
                <a:off x="722907" y="509928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3" name="Tencent"/>
              <p:cNvCxnSpPr/>
              <p:nvPr/>
            </p:nvCxnSpPr>
            <p:spPr>
              <a:xfrm>
                <a:off x="805711" y="497235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4" name=""/>
            <p:cNvGrpSpPr/>
            <p:nvPr/>
          </p:nvGrpSpPr>
          <p:grpSpPr>
            <a:xfrm>
              <a:off x="6443485" y="4967560"/>
              <a:ext cx="4942804" cy="1735879"/>
              <a:chOff x="6443485" y="4967560"/>
              <a:chExt cx="4942804" cy="1735879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167381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减轻肿胀和疼痛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567491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采用冰敷、抬高受伤部位等方法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给予止痛药物</a:t>
                </a:r>
                <a:endParaRPr/>
              </a:p>
            </p:txBody>
          </p:sp>
          <p:sp>
            <p:nvSpPr>
              <p:cNvPr id="297" name="Tencent"/>
              <p:cNvSpPr txBox="1"/>
              <p:nvPr/>
            </p:nvSpPr>
            <p:spPr>
              <a:xfrm>
                <a:off x="6443485" y="5094490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8" name="Tencent"/>
              <p:cNvCxnSpPr/>
              <p:nvPr/>
            </p:nvCxnSpPr>
            <p:spPr>
              <a:xfrm>
                <a:off x="6526289" y="4967560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多发性创伤现场急救的基本步骤与方法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保持冷静，迅速评估患者状况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遵循急救原则，避免不必要的操作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与专业救援团队保持沟通，确保患者得到及时救治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多发性创伤现场急救的注意事项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多发性创伤的诊断与评估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根据患者病史和临床症状进行初步诊断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了解受伤经过、症状、既往病史等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观察患者的生命体征、受伤部位等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采用辅助检查方法进行确诊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X光、CT、MRI等影像学检查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实验室检查：如血常规、生化检查等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评估患者的全身状况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意识水平、生命体征、血液动力学等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是否存在其他合并伤或并发症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评估创伤部位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骨折、脱臼、软组织损伤等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创伤的严重程度和范围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评估患者的康复潜力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患者的年龄、基础健康状况等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创伤对患者生活、职业等方面的影响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多发性创伤的评估内容及标准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5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适用于骨折、脱臼等骨折性疾病的诊断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可了解骨折的位置、类型、移位情况等</a:t>
                </a:r>
                <a:endParaRPr/>
              </a:p>
            </p:txBody>
          </p:sp>
          <p:sp>
            <p:nvSpPr>
              <p:cNvPr id="5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X光检查</a:t>
                </a:r>
                <a:endParaRPr/>
              </a:p>
            </p:txBody>
          </p:sp>
        </p:grpSp>
        <p:grpSp>
          <p:nvGrpSpPr>
            <p:cNvPr id="5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endParaRPr/>
              </a:p>
            </p:txBody>
          </p:sp>
          <p:sp>
            <p:nvSpPr>
              <p:cNvPr id="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适用于颅脑、胸部、腹部等部位的创伤诊断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可了解创伤的详细情况，如出血、水肿等</a:t>
                </a:r>
                <a:endParaRPr/>
              </a:p>
            </p:txBody>
          </p:sp>
        </p:grpSp>
        <p:grpSp>
          <p:nvGrpSpPr>
            <p:cNvPr id="5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</a:t>
                </a:r>
                <a:endParaRPr/>
              </a:p>
            </p:txBody>
          </p:sp>
          <p:sp>
            <p:nvSpPr>
              <p:cNvPr id="5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适用于软组织损伤、脊髓损伤等疾病的诊断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可了解软组织损伤的范围、程度等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多发性创伤的影像学检查与诊断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https://d.book118.com/488020123102006035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多发性创伤护理PPT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2024-09-14T12:43:48.057</cp:lastPrinted>
  <dcterms:created xsi:type="dcterms:W3CDTF">2024-09-14T04:43:48Z</dcterms:created>
  <dcterms:modified xsi:type="dcterms:W3CDTF">2024-09-14T04:43:50Z</dcterms:modified>
</cp:coreProperties>
</file>