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B6D88-9A6C-4E01-8A36-00EF1B2A6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914F9-8E54-47BA-9398-1769C7C7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ECEDE-DE3E-4147-9C24-AD3C33F6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70300-70C2-4516-A6C7-C2BA7FBDA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27895-8214-4974-AB0D-CF3839BDC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BD394-5947-405A-9AD9-A015D6397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BCF90-8DF6-4634-A4DB-CEEBE175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AB150-89A6-46A4-A2C0-E2FD7E93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08717-A730-4EE5-8FF4-98384614D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E649D-4845-43E1-80C6-C92CAFC19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0E46A-821E-46F2-B941-5E85099D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212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衄血的护理常规\n## 1.衄血的基本概念与病因\n### 1.1衄血的定义与分类\n### 1.2衄血的常见病因及发病机制\n### 1.3衄血对机体的影响\n## 2.衄血的临床表现与诊断\n### 2.1衄血的临床表现及症状\n### 2.2衄血的诊断方法与标准\n### 2.3衄血与其他疾病的鉴别诊断\n## 3.衄血的护理评估与诊断\n### 3.1衄血患者的护理评估内容与方法\n### 3.2衄血患者的护理诊断与目标\n### 3.3衄血患者的护理计划与实施\n## 4.衄血的治疗与护理措施\n### 4.1衄血的治疗方法概述\n### 4.2衄血的护理措施与实施\n### 4.3衄血患者的健康教育与健康促进\n## 5.衄血的预防与康复护理\n### 5.1衄血的预防措施与方法\n### 5.2衄血患者的康复护理与指导\n### 5.3衄血患者的生活指导与心理护理\n## 6.衄血护理的质量评价与持续改进\n### 6.1衄血护理的质量评价标准与方法\n### 6.2衄血护理的持续改进策略与实践\n### 6.3衄血护理的信息化管理与应用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衄血的护理常规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衄血的基本概念与病因</a:t>
            </a:r>
            <a:endParaRPr/>
          </a:p>
        </p:txBody>
      </p:sp>
      <p:sp>
        <p:nvSpPr>
          <p:cNvPr id="15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5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衄血是指血液从鼻腔、口腔、咽喉等部位流出的现象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鼻腔出血：常见于鼻部外伤、鼻窦炎、鼻腔肿瘤等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口腔出血：常见于牙龈炎、牙周炎、口腔溃疡等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咽喉出血：常见于咽喉炎、喉癌、气管切开等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衄血可分为外衄和内衄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外衄：指血液从鼻腔、口腔等外部器官流出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内衄：指血液从咽喉、气管等内部器官流出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鼻腔出血的常见病因及发病机制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外伤：如鼻部撞击、手术等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炎症：如鼻窦炎、鼻炎等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肿瘤：如鼻咽癌、鼻腔肿瘤等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血管病变：如鼻血管破裂、血管炎等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口腔出血的常见病因及发病机制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炎症：如牙龈炎、牙周炎等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肿瘤：如口腔癌、牙龈癌等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外伤：如口腔外伤、拔牙等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血液病：如血小板减少、凝血功能障碍等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咽喉出血的常见病因及发病机制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炎症：如咽喉炎、喉炎等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肿瘤：如喉癌、气管癌等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外伤：如咽喉外伤、气管切开等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血管病变：如喉血管破裂、血管炎等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衄血的常见病因及发病机制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衄血可导致贫血，长期反复出血可影响患者的生活质量和身体健康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衄血可引起失血性休克，特别是大量出血时，需及时处理，以免危及生命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衄血可导致感染，如鼻腔出血时，血液可能流入口腔，增加感染的风险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衄血可影响呼吸，如咽喉出血时，可导致呼吸困难，甚至窒息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衄血对机体的影响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衄血的临床表现与诊断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鼻腔出血的表现及症状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血性鼻涕：鼻腔流出鲜血或血块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鼻部疼痛：出血部位疼痛或不适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鼻塞：鼻腔堵塞感，呼吸不畅</a:t>
                </a:r>
                <a:endParaRPr/>
              </a:p>
            </p:txBody>
          </p:sp>
          <p:sp>
            <p:nvSpPr>
              <p:cNvPr id="2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口腔出血的表现及症状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口腔血性分泌物：唾液中带有鲜血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牙龈疼痛：牙龈肿胀、疼痛或不适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口臭：口腔内血腥味</a:t>
                </a:r>
                <a:endParaRPr/>
              </a:p>
            </p:txBody>
          </p:sp>
          <p:sp>
            <p:nvSpPr>
              <p:cNvPr id="2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咽喉出血的表现及症状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咽喉疼痛：咽喉部疼痛或不适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吞咽困难：吞咽时感到疼痛或不适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声音嘶哑：声音变哑或发音困难</a:t>
                </a:r>
                <a:endParaRPr/>
              </a:p>
            </p:txBody>
          </p:sp>
          <p:sp>
            <p:nvSpPr>
              <p:cNvPr id="2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鼻腔出血的诊断方法</a:t>
                </a:r>
                <a:endParaRPr/>
              </a:p>
            </p:txBody>
          </p:sp>
          <p:sp>
            <p:nvSpPr>
              <p:cNvPr id="3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前鼻镜检查：检查鼻腔内情况，寻找出血部位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鼻腔内镜检查：更详细地检查鼻腔内情况，有助于发现出血原因</a:t>
                </a:r>
                <a:endParaRPr/>
              </a:p>
            </p:txBody>
          </p:sp>
        </p:grpSp>
        <p:grpSp>
          <p:nvGrpSpPr>
            <p:cNvPr id="30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口腔出血的诊断方法</a:t>
                </a:r>
                <a:endParaRPr/>
              </a:p>
            </p:txBody>
          </p:sp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口腔检查：检查牙龈、牙齿等情况，寻找出血部位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口腔X光片：检查牙齿情况，排除牙齿问题导致的出血</a:t>
                </a:r>
                <a:endParaRPr/>
              </a:p>
            </p:txBody>
          </p:sp>
        </p:grpSp>
        <p:grpSp>
          <p:nvGrpSpPr>
            <p:cNvPr id="30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咽喉出血的诊断方法</a:t>
                </a:r>
                <a:endParaRPr/>
              </a:p>
            </p:txBody>
          </p:sp>
          <p:sp>
            <p:nvSpPr>
              <p:cNvPr id="3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间接喉镜检查：检查咽喉部情况，寻找出血部位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电子喉镜检查：更详细地检查咽喉部情况，有助于发现出血原因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1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1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鼻腔出血需与鼻窦炎、鼻腔肿瘤等疾病鉴别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1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口腔出血需与牙龈炎、牙周炎、口腔肿瘤等疾病鉴别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1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1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咽喉出血需与咽喉炎、喉癌、气管炎等疾病鉴别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衄血与其他疾病的鉴别诊断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衄血的护理评估与诊断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一般情况评估：评估患者的年龄、性别、生命体征等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病史评估：评估患者的既往病史、家族史、过敏史等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临床症状评估：评估患者的出血部位、出血量、出血频率等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辅助检查评估：评估患者的鼻腔内镜、口腔X光片、电子喉镜等检查结果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衄血患者的护理评估内容与方法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出血：与衄血有关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疼痛：与出血部位有关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感染：与出血引起的并发症有关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焦虑：与病情严重性有关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护理目标：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停止出血：采取有效的治疗措施，使出血停止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减轻疼痛：采取有效的护理措施，减轻患者的疼痛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预防感染：采取有效的护理措施，预防感染的发生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缓解焦虑：采取有效的心理护理措施，缓解患者的焦虑情绪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衄血患者的护理诊断与目标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出血护理：采取有效的治疗措施，使出血停止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疼痛护理：采取有效的护理措施，减轻患者的疼痛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感染护理：采取有效的护理措施，预防感染的发生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心理护理：采取有效的心理护理措施，缓解患者的焦虑情绪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观察患者出血情况，及时调整护理措施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提供舒适的护理环境，减轻患者的疼痛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指导患者正确的口腔护理，预防感染的发生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与患者沟通，了解其心理状况，提供心理支持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衄血患者的护理计划与实施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https://d.book118.com/488022125127006037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衄血的护理常规</vt:lpstr>
      <vt:lpstr>衄血的基本概念与病因</vt:lpstr>
      <vt:lpstr>PowerPoint Presentation</vt:lpstr>
      <vt:lpstr>PowerPoint Presentation</vt:lpstr>
      <vt:lpstr>PowerPoint Presentation</vt:lpstr>
      <vt:lpstr>衄血的临床表现与诊断</vt:lpstr>
      <vt:lpstr>PowerPoint Presentation</vt:lpstr>
      <vt:lpstr>PowerPoint Presentation</vt:lpstr>
      <vt:lpstr>PowerPoint Presentation</vt:lpstr>
      <vt:lpstr>衄血的护理评估与诊断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2024-09-17T21:26:50.721</cp:lastPrinted>
  <dcterms:created xsi:type="dcterms:W3CDTF">2024-09-17T13:26:50Z</dcterms:created>
  <dcterms:modified xsi:type="dcterms:W3CDTF">2024-09-17T13:26:52Z</dcterms:modified>
</cp:coreProperties>
</file>