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80461-24C2-4893-9B2D-813C206F3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CEB29-B6DE-4646-9F59-C8AD66B32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32A82-FCAF-4C91-B527-141A4C1B9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BB45C-F3FF-476C-9A8A-72B4DB84E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DC4D69-C569-4E08-8244-8F837DEC8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0E2252-C77D-4ACC-A50E-3AEE13981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8616D-B31E-41D2-8DF7-5C28EE4CE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7AF44-EAD0-4792-8DDD-427AE842D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309D0-CCFD-4F7B-87F1-A58608909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37884-7FA0-4E16-944B-DACAA5228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6F985-FCCD-4D4C-936A-374BC56AA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22131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实践手术体位PPT\n## 1.手术体位的基本概念与重要性\n### 1.1手术体位的定义与分类\n### 1.2手术体位的选择原则与依据\n### 1.3手术体位对手术效果的影响\n## 2.常见手术体位的摆放方法与技巧\n### 2.1仰卧位手术体位的摆放方法与技巧\n### 2.2俯卧位手术体位的摆放方法与技巧\n### 2.3侧卧位手术体位的摆放方法与技巧\n## 3.手术体位的护理配合与注意事项\n### 3.1手术体位的护理配合流程与要点\n### 3.2手术体位的安全隐患与预防措施\n### 3.3手术体位摆放中的并发症预防与处理\n## 4.特殊患者手术体位的护理实践\n### 4.1老年患者手术体位的护理实践\n### 4.2小儿患者手术体位的护理实践\n### 4.3肥胖患者手术体位的护理实践\n## 5.手术体位护理实践中的创新与探索\n### 5.1手术体位护理实践中的创新方法与应用\n### 5.2手术体位护理实践中存在的问题与挑战\n### 5.3手术体位护理实践的未来发展趋势与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护理实践手术体位PPT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手术体位的基本概念与重要性</a:t>
            </a:r>
            <a:endParaRPr/>
          </a:p>
        </p:txBody>
      </p:sp>
      <p:sp>
        <p:nvSpPr>
          <p:cNvPr id="9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手术体位的定义</a:t>
                </a:r>
                <a:endParaRPr/>
              </a:p>
            </p:txBody>
          </p:sp>
          <p:sp>
            <p:nvSpPr>
              <p:cNvPr id="1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手术体位是指患者在手术过程中所采取的身体姿势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正确的手术体位有助于手术顺利进行，减少手术风险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手术体位的选择需考虑患者的病情、手术类型、手术部位等因素</a:t>
                </a:r>
                <a:endParaRPr/>
              </a:p>
            </p:txBody>
          </p:sp>
          <p:sp>
            <p:nvSpPr>
              <p:cNvPr id="1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手术体位的分类</a:t>
                </a:r>
                <a:endParaRPr/>
              </a:p>
            </p:txBody>
          </p:sp>
          <p:sp>
            <p:nvSpPr>
              <p:cNvPr id="1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根据手术部位分类：头颈部、胸部、腹部、四肢、脊柱等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根据手术方式分类：开放手术、腔镜手术、介入手术等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根据患者体位分类：仰卧位、俯卧位、侧卧位、截石位等</a:t>
                </a:r>
                <a:endParaRPr/>
              </a:p>
            </p:txBody>
          </p:sp>
          <p:sp>
            <p:nvSpPr>
              <p:cNvPr id="1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手术体位的定义与分类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手术体位的选择原则</a:t>
                </a:r>
                <a:endParaRPr/>
              </a:p>
            </p:txBody>
          </p:sp>
          <p:sp>
            <p:nvSpPr>
              <p:cNvPr id="1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安全性：确保患者在手术过程中生命体征稳定，避免手术体位对患者造成损伤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舒适性：尽量选择患者舒适的体位，减少患者的不适感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稳定性：保证手术过程中手术体位的稳定性，避免因体位变动影响手术效果</a:t>
                </a:r>
                <a:endParaRPr/>
              </a:p>
            </p:txBody>
          </p:sp>
          <p:sp>
            <p:nvSpPr>
              <p:cNvPr id="1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手术体位的选择依据</a:t>
                </a:r>
                <a:endParaRPr/>
              </a:p>
            </p:txBody>
          </p:sp>
          <p:sp>
            <p:nvSpPr>
              <p:cNvPr id="1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患者的病情：评估患者的身体状况，如肥胖、老年、小儿等，选择合适的手术体位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手术类型：根据手术类型选择合适的手术体位，如仰卧位、俯卧位、侧卧位等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手术部位：根据手术部位选择合适的手术体位，如头颈部、胸部、腹部、四肢等</a:t>
                </a:r>
                <a:endParaRPr/>
              </a:p>
            </p:txBody>
          </p:sp>
          <p:sp>
            <p:nvSpPr>
              <p:cNvPr id="1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手术体位的选择原则与依据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正确的手术体位有助于手术者操作，提高手术精度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不当的手术体位可能导致手术操作困难，增加手术风险</a:t>
                </a:r>
                <a:endParaRPr/>
              </a:p>
            </p:txBody>
          </p:sp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手术体位对手术操作的影响</a:t>
                </a:r>
                <a:endParaRPr/>
              </a:p>
            </p:txBody>
          </p:sp>
        </p:grpSp>
        <p:grpSp>
          <p:nvGrpSpPr>
            <p:cNvPr id="17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正确的手术体位可以减少对患者生理功能的干扰，如呼吸、循环、神经等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不当的手术体位可能压迫患者的生理功能，如神经、血管、肌肉等</a:t>
                </a:r>
                <a:endParaRPr/>
              </a:p>
            </p:txBody>
          </p:sp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手术体位对患者生理功能的影响</a:t>
                </a:r>
                <a:endParaRPr/>
              </a:p>
            </p:txBody>
          </p:sp>
        </p:grpSp>
        <p:grpSp>
          <p:nvGrpSpPr>
            <p:cNvPr id="17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舒适的手术体位有助于缓解患者的紧张情绪，提高患者的心理承受能力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不舒适的手术体位可能导致患者心理不适，影响手术配合</a:t>
                </a:r>
                <a:endParaRPr/>
              </a:p>
            </p:txBody>
          </p:sp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手术体位对患者心理的影响</a:t>
                </a:r>
                <a:endParaRPr/>
              </a:p>
            </p:txBody>
          </p:sp>
        </p:grpSp>
      </p:grpSp>
      <p:pic>
        <p:nvPicPr>
          <p:cNvPr id="18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手术体位对手术效果的影响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常见手术体位的摆放方法与技巧</a:t>
            </a:r>
            <a:endParaRPr/>
          </a:p>
        </p:txBody>
      </p:sp>
      <p:sp>
        <p:nvSpPr>
          <p:cNvPr id="18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仰卧位手术体位的摆放方法与技巧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仰卧位手术体位的摆放方法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患者平卧于手术台上，头部垫枕头，颈部自然伸展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双上肢自然放于身体两侧，手部保暖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双下肢伸直，脚跟部用约束带固定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仰卧位手术体位的摆放技巧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根据手术部位调整患者头部、肩部、臀部的位置，以保证手术野的暴露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在患者膝关节处垫软垫，防止患者腓神经受压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注意患者的呼吸和循环功能，确保患者舒适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俯卧位手术体位的摆放方法与技巧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俯卧位手术体位的摆放方法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患者俯卧于手术台上，头部放于专用头架，面部垫枕头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双上肢自然放于身体两侧，手部保暖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双下肢伸直，脚跟部用约束带固定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俯卧位手术体位的摆放技巧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根据手术部位调整患者胸部、腹部、髋部的位置，以保证手术野的暴露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在患者膝关节处垫软垫，防止患者腓神经受压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注意患者的呼吸和循环功能，确保患者舒适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侧卧位手术体位的摆放方法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患者侧卧于手术台上，头部垫枕头，颈部自然伸展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上肢自然放于身体上方，手部保暖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下肢伸直，脚跟部用约束带固定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侧卧位手术体位的摆放技巧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根据手术部位调整患者胸部、腹部、髋部的位置，以保证手术野的暴露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在患者膝关节处垫软垫，防止患者腓神经受压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注意患者的呼吸和循环功能，确保患者舒适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侧卧位手术体位的摆放方法与技巧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手术体位的护理配合与注意事项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手术体位的护理配合流程与要点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手术体位的护理配合流程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术前评估患者的身体状况，选择合适的手术体位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术中协助医生摆放手术体位，确保患者舒适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术后观察患者的生命体征，及时处理并发症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手术体位护理配合的要点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熟悉各种手术体位的摆放方法，保证手术体位的正确性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关注患者的心理需求，提供心理支持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观察患者的生命体征，确保患者安全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https://d.book118.com/488022131127006037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护理实践手术体位PPT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2024-09-17T21:26:53.430</cp:lastPrinted>
  <dcterms:created xsi:type="dcterms:W3CDTF">2024-09-17T13:26:53Z</dcterms:created>
  <dcterms:modified xsi:type="dcterms:W3CDTF">2024-09-17T13:26:55Z</dcterms:modified>
</cp:coreProperties>
</file>