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4B2E0B-2F8D-4751-A134-224894873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510A3-4889-4559-85CF-811B1EE3D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7FBFB-4A98-40AE-A628-ECE8505CF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59D81A-57C1-4884-9B05-281A1324A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EE6D3A-229C-4F03-BCF0-97FD25789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E8FCC0-A85B-4822-B82C-A5F235FDC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37CE6E-EF8A-4D1B-9F97-2488E66F4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C8FA9D-7FFE-41F6-A42F-8FD103382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A912A1-10A3-49F3-BF30-5B1BCFFC0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D2BF3-07F8-42ED-82A1-D35C51A15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27496-F1F6-4D60-B40F-0A0B36370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2306607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高职院校学生性格特征及其培养的研究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高职院校学生性格特征概述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高职院校学生性格培养的重要性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高职院校学生性格培养的途径与方法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高职院校学生性格培养的案例分析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性格特征对个人发展的影响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性格特征是影响个人行为、思维和情感的重要因素，对于个人的职业发展、人际交往等方面具有重要影响。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当前研究的不足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虽然已有不少关于高职院校学生性格特征的研究，但针对其培养方面的研究相对较少，需要进一步探讨。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高职院校教育的重要性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高职院校作为培养高素质技能人才的重要基地，其教育质量直接关系到国家的发展和社会的进步。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研究目的与问题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本研究旨在探讨高职院校学生的性格特征及其培养策略，为高职院校教育提供参考。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本研究将围绕以下问题展开：高职院校学生的性格特征有哪些？如何针对这些特征进行有效的培养？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本研究采用文献综述、问卷调查和访谈等方法，对高职院校学生的性格特征进行调查和分析。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研究结构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本研究将从引言、文献综述、研究方法、结果分析、讨论和结论等几个部分展开。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研究方法与结构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高职院校学生性格特征概述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性格是指个体在心理、行为、情感等方面表现出的稳定特征，是人格的重要组成部分。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性格可以根据不同的维度进行分类，如内向与外向、理性与感性、独立与依赖等。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性格的定义与分类</a:t>
            </a:r>
          </a:p>
        </p:txBody>
      </p:sp>
      <p:sp>
        <p:nvSpPr>
          <p:cNvPr id="29" name="AutoShape 29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性格分类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高职院校学生普遍具有积极向上的心态，渴望通过学习提升自己的能力和素质。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积极向上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实践能力强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自我意识突出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高职院校注重实践教学，因此学生具有较强的实践能力和动手能力。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高职院校学生自我意识较强，注重自我表达和个性发展。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高职院校学生性格特点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学习方面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性格特征会影响学生的学习态度、学习方法、学习效率等。例如，内向型学生可能更倾向于独立思考，而外向型学生则更善于交流和合作学习。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生活方面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性格特征也会影响学生的社交能力、人际关系、情感表达等方面。例如，理性型学生可能更注重规则和逻辑，而感性型学生则更注重情感和直觉。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1326" r="2132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性格特征对学习与生活的影响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高职院校学生性格培养的重要性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通过性格培养，使学生具备社会责任感，关注社会发展和国家建设。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208" b="72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6333" r="16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培养社会责任感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性格培养有助于学生学会与他人合作，提高团队协作能力，适应社会分工的需要。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增强团队协作能力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性格培养鼓励学生敢于尝试、勇于创新，适应社会发展的变革和进步。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培养创新精神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适应社会发展的需要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性格培养有助于学生形成健全的人格品质，提高个人素质。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完善人格品质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通过性格培养，学生可以增强心理素质，更好地应对生活中的挑战和压力。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增强心理素质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性格培养有助于学生发掘自身潜力，实现个人价值，促进个人发展。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提高个人综合素质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https://d.book118.com/488023066075006043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2024-09-23T04:19:39.702</cp:lastPrinted>
  <dcterms:created xsi:type="dcterms:W3CDTF">2024-09-22T20:19:39Z</dcterms:created>
  <dcterms:modified xsi:type="dcterms:W3CDTF">2024-09-22T20:19:41Z</dcterms:modified>
</cp:coreProperties>
</file>