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205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82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5319D-EA69-460D-B744-4A1F7993C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4688CE-2742-4790-8B3E-8A8D27B8D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AB835-D749-48D8-B998-228FA7EBA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DA79D8-D793-4888-B0EC-F597A673C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A1B2FC-7E1A-47F3-891D-0F6DBDC6E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52C7C3-FF4A-4990-8D83-EB7A7B944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DC22F1-379A-4396-990C-119555203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D029F2-FA8A-497D-BD13-37F8C841D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E0AD1F-20E3-4F78-BACD-873B8DD04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FED5F-19E3-4700-BED6-B3184B676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294A5-38AE-4200-BD23-241E992E7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195" r:id="rId2"/>
    <p:sldLayoutId id="2147485196" r:id="rId3"/>
    <p:sldLayoutId id="2147485197" r:id="rId4"/>
    <p:sldLayoutId id="2147485198" r:id="rId5"/>
    <p:sldLayoutId id="2147485199" r:id="rId6"/>
    <p:sldLayoutId id="2147485200" r:id="rId7"/>
    <p:sldLayoutId id="2147485201" r:id="rId8"/>
    <p:sldLayoutId id="2147485202" r:id="rId9"/>
    <p:sldLayoutId id="2147485203" r:id="rId10"/>
    <p:sldLayoutId id="214748520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2310006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语文阅读教学设计小说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7"/>
          <p:cNvSpPr/>
          <p:nvPr>
            <p:custDataLst>
              <p:tags r:id="rId4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5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6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7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8"/>
            </p:custDataLst>
          </p:nvPr>
        </p:nvSpPr>
        <p:spPr>
          <a:xfrm flipH="1">
            <a:off x="32829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9"/>
            </p:custDataLst>
          </p:nvPr>
        </p:nvSpPr>
        <p:spPr>
          <a:xfrm>
            <a:off x="32829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10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1"/>
            </p:custDataLst>
          </p:nvPr>
        </p:nvSpPr>
        <p:spPr>
          <a:xfrm flipH="1">
            <a:off x="266128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小说阅读教学目标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2"/>
            </p:custDataLst>
          </p:nvPr>
        </p:nvSpPr>
        <p:spPr>
          <a:xfrm>
            <a:off x="266128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3"/>
            </p:custDataLst>
          </p:nvPr>
        </p:nvSpPr>
        <p:spPr>
          <a:xfrm flipH="1">
            <a:off x="499427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小说阅读教学内容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4"/>
            </p:custDataLst>
          </p:nvPr>
        </p:nvSpPr>
        <p:spPr>
          <a:xfrm>
            <a:off x="499427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5"/>
            </p:custDataLst>
          </p:nvPr>
        </p:nvSpPr>
        <p:spPr>
          <a:xfrm flipH="1">
            <a:off x="7327900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小说阅读教学过程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>
            <a:off x="7327900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7"/>
            </p:custDataLst>
          </p:nvPr>
        </p:nvSpPr>
        <p:spPr>
          <a:xfrm flipH="1">
            <a:off x="966152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小说阅读教学评价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8"/>
            </p:custDataLst>
          </p:nvPr>
        </p:nvSpPr>
        <p:spPr>
          <a:xfrm>
            <a:off x="966152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https://d.book118.com/488023100060006024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2"/>
  <p:tag name="KSO_WM_UNIT_INDEX" val="1_1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2"/>
  <p:tag name="KSO_WM_UNIT_INDEX" val="1_2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2"/>
  <p:tag name="KSO_WM_UNIT_INDEX" val="1_3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2"/>
  <p:tag name="KSO_WM_UNIT_INDEX" val="1_4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1"/>
  <p:tag name="KSO_WM_UNIT_INDEX" val="1_1_1"/>
  <p:tag name="KSO_WM_UNIT_LAYERLEVEL" val="1_1_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2"/>
  <p:tag name="KSO_WM_UNIT_INDEX" val="1_5_2"/>
  <p:tag name="KSO_WM_UNIT_LAYERLEVEL" val="1_1_1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1"/>
  <p:tag name="KSO_WM_UNIT_INDEX" val="1_2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1"/>
  <p:tag name="KSO_WM_UNIT_INDEX" val="1_3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1"/>
  <p:tag name="KSO_WM_UNIT_INDEX" val="1_4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1"/>
  <p:tag name="KSO_WM_UNIT_INDEX" val="1_5_1"/>
  <p:tag name="KSO_WM_UNIT_LAYERLEVEL" val="1_1_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1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微软雅黑</vt:lpstr>
      <vt:lpstr>Montserrat ExtraBold</vt:lpstr>
      <vt:lpstr>Office Theme</vt:lpstr>
      <vt:lpstr>语文阅读教学设计小说</vt:lpstr>
      <vt:lpstr>目录</vt:lpstr>
      <vt:lpstr>添加章节标题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2024-08-31T14:09:19.517</cp:lastPrinted>
  <dcterms:created xsi:type="dcterms:W3CDTF">2024-08-31T06:09:19Z</dcterms:created>
  <dcterms:modified xsi:type="dcterms:W3CDTF">2024-08-31T06:09:21Z</dcterms:modified>
</cp:coreProperties>
</file>