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0AF4FE-8A0C-4AE7-BC88-B7FB6C379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2FCAE-3830-453A-AAA0-CFD6FBD48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31658F-18D2-4649-BF52-DEDCE9283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30BC66-51E8-40B0-908E-1D8AE6542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15854C-8283-4F9D-8C57-A95B5CD16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9A5EE5-DD5F-4FAD-BF96-207CAA3D9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0311D8-9047-4285-9730-6BCB08993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1E4288-4DAA-44E0-988D-CDB51D5DF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563A85-8843-4384-B789-DC1D8468B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1C46A-0CB5-43BC-B007-4A0B16607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988057-8C75-40A0-A72C-CE474DA49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23102107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三踝骨折护理查房PPT课件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三踝骨折并发症与预防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三踝骨折典型病例分享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三踝骨折概述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747" r="2674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421" r="374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7608" r="3760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三踝骨折是指踝关节周围内外踝、后踝骨折，常伴随韧带损伤。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三踝骨折是一种严重的踝关节损伤，需要及时的诊断和治疗，以避免影响关节功能和长期并发症。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三踝骨折通常由高能量损伤引起，如车祸、跌落等事故。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三踝骨折会导致关节周围骨折移位、韧带撕裂或断裂，进而影响关节稳定性。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三踝骨折的典型表现为局部肿胀、疼痛、关节活动受限，严重时可出现畸形。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通过X线检查和CT扫描可以确诊三踝骨折，同时评估骨折的类型和程度。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909" r="1890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三踝骨折治疗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通过使用石膏固定受伤部位，帮助骨折愈合，减少疼痛和肿胀。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石膏固定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牵引治疗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906" r="390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对于某些类型的三踝骨折，可能需要使用牵引技术来复位和固定骨折部位。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在保守治疗期间，患者需要进行一系列的康复训练，以恢复关节活动度和肌肉力量。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保守治疗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通过手术切开骨折部位，将骨折块重新复位并使用钢板和螺钉等内固定器材固定。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500" b="3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3500" b="3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切开复位内固定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对于某些类型的三踝骨折，可以通过关节镜下手术进行复位和固定，减少手术创伤。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关节镜下手术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对于某些严重的三踝骨折，可能需要使用外固定架来稳定骨折部位并促进愈合。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外固定架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微创手术技术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随着微创手术技术的不断发展，未来的三踝骨折治疗可能会更加微创，减少手术创伤和术后恢复时间。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新型固定材料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随着医学技术的不断发展，新型的固定材料如可吸收材料、生物活性材料等正在逐步应用于三踝骨折的治疗中，以提高治疗效果和减少并发症。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基于基因检测和人工智能等技术，未来的三踝骨折治疗可能会更加个性化，根据患者的具体情况制定最合适的治疗方案。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治疗进展与展望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三踝骨折护理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https://d.book118.com/488023102107006024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2024-08-31T22:46:18.551</cp:lastPrinted>
  <dcterms:created xsi:type="dcterms:W3CDTF">2024-08-31T14:46:18Z</dcterms:created>
  <dcterms:modified xsi:type="dcterms:W3CDTF">2024-08-31T14:46:20Z</dcterms:modified>
</cp:coreProperties>
</file>