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D8C21-C676-4CCD-BB2D-D5AA92697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EE83D-29F3-4903-A31A-F372BF736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A3664-5B36-4F28-8A92-2678E2EFA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E505B-94EF-4381-92D0-2B2090C57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C3FFF9-E187-43C6-8226-CD37362E5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DD026E-E678-4C18-B2EB-4E0798BF9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8962B1-9C20-449A-AE43-8CA71D1D0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32A31-7E9C-4BC7-BAEB-C1D373CE3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3A6C5-A0E0-45E6-B610-7B4C91105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0ADE1-F1B9-4040-8405-0B94FF41C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94ED4-80E6-4407-BBD8-86DD227F8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24102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风险控制与企业文化的协同建设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风险控制与企业文化的关系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协同建设的策略与措施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协同建设的实践与案例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" r="290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随着全球化和市场竞争的加剧，企业面临的不确定性因素越来越多，风险控制成为企业稳健发展的重要保障。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通过风险控制，企业可以规避潜在损失，保护自身利益，进而提升市场竞争力。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企业文化是企业的灵魂，是推动企业持续发展的不竭动力。风险控制作为企业文化的重要组成部分，对于塑造健康、积极的企业文化具有重要意义。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企业文化建设的需要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介绍企业在风险控制方面的策略、措施以及取得的成效。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风险控制策略及实施情况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阐述如何将风险控制理念融入企业文化建设，以及两者相互促进、共同发展的关系。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企业文化建设与风险控制的融合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通过具体案例，分享企业在风险控制与企业文化建设方面的实践经验，为其他企业提供借鉴和参考。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风险是指未来不确定性对企业目标的影响，包括负面影响和正面影响。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根据风险来源和性质，可分为市场风险、信用风险、操作风险、流动性风险等。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风险控制应遵循全面性、审慎性、有效性、独立性等原则，确保风险管理的科学性和合理性。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针对不同的风险类型，采取相应的风险控制策略，如风险规避、风险降低、风险转移和风险保留等。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风险控制原则与策略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通过对企业内外部环境的分析，识别出可能对企业目标产生影响的潜在风险。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对识别出的风险进行量化和定性评估，确定风险的等级和影响程度。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根据风险评估结果，制定相应的风险应对措施，如制定风险应对策略、调整业务流程、加强内部控制等。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建立风险监控机制，定期对风险进行跟踪和评估，并及时向高层管理人员报告风险管理情况。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企业文化是指企业在长期经营发展过程中形成的，被全体员工共同认可并遵循的价值观、行为准则、道德规范等精神层面的总和。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独特性、稳定性、传承性、动态性。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导向作用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凝聚作用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激励作用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约束作用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企业文化的作用与影响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企业文化能够引导员工形成正确的价值观和行为准则，推动企业朝着既定的目标发展。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企业文化能够增强员工的归属感和忠诚度，形成强大的向心力和凝聚力。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企业文化能够激发员工的积极性和创造力，提高员工的工作效率和绩效。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企业文化能够对员工的行为起到约束和规范作用，保障企业的正常运营和秩序。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企业文化的建设与培育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明确企业愿景和使命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制定清晰的企业愿景和使命，为员工指明方向，激发员工的奋斗精神。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制定文化建设计划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根据企业实际情况，制定切实可行的文化建设计划，明确建设目标和实施步骤。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通过培训、讲座、宣传册等多种形式，加强对员工的宣传教育，提高员工对企业文化的认知度和认同感。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建立与企业文化相匹配的激励机制，鼓励员工践行企业文化，发挥企业文化的导向和激励作用。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风险控制与企业文化的关系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风险控制要求企业全员具备风险意识，从而在企业文化中形成对风险的敏感性和预防性思维。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风险控制强调稳健经营，避免过度冒险，这一理念会渗透到企业文化中，形成谨慎、理性的经营风格。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塑造稳健经营理念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风险控制不仅关注企业自身风险，也关注对利益相关者的影响，从而增强企业的社会责任感和公信力。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提升企业责任感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风险控制对企业文化的影响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https://d.book118.com/488024102060006030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2024-09-06T21:44:26.232</cp:lastPrinted>
  <dcterms:created xsi:type="dcterms:W3CDTF">2024-09-06T13:44:26Z</dcterms:created>
  <dcterms:modified xsi:type="dcterms:W3CDTF">2024-09-06T13:44:28Z</dcterms:modified>
</cp:coreProperties>
</file>