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9610" r:id="rId2"/>
  </p:sldMasterIdLst>
  <p:sldIdLst>
    <p:sldId id="259" r:id="rId3"/>
    <p:sldId id="262" r:id="rId4"/>
    <p:sldId id="265" r:id="rId5"/>
    <p:sldId id="267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tags" Target="tags/tag154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slideMaster" Target="../slideMasters/slideMaster2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10" Type="http://schemas.openxmlformats.org/officeDocument/2006/relationships/tags" Target="../tags/tag44.xml" /><Relationship Id="rId11" Type="http://schemas.openxmlformats.org/officeDocument/2006/relationships/tags" Target="../tags/tag45.xml" /><Relationship Id="rId12" Type="http://schemas.openxmlformats.org/officeDocument/2006/relationships/tags" Target="../tags/tag46.xml" /><Relationship Id="rId13" Type="http://schemas.openxmlformats.org/officeDocument/2006/relationships/tags" Target="../tags/tag47.xml" /><Relationship Id="rId14" Type="http://schemas.openxmlformats.org/officeDocument/2006/relationships/tags" Target="../tags/tag48.xml" /><Relationship Id="rId15" Type="http://schemas.openxmlformats.org/officeDocument/2006/relationships/tags" Target="../tags/tag49.xml" /><Relationship Id="rId16" Type="http://schemas.openxmlformats.org/officeDocument/2006/relationships/tags" Target="../tags/tag50.xml" /><Relationship Id="rId17" Type="http://schemas.openxmlformats.org/officeDocument/2006/relationships/tags" Target="../tags/tag51.xml" /><Relationship Id="rId18" Type="http://schemas.openxmlformats.org/officeDocument/2006/relationships/tags" Target="../tags/tag52.xml" /><Relationship Id="rId19" Type="http://schemas.openxmlformats.org/officeDocument/2006/relationships/tags" Target="../tags/tag53.xml" /><Relationship Id="rId2" Type="http://schemas.openxmlformats.org/officeDocument/2006/relationships/tags" Target="../tags/tag36.xml" /><Relationship Id="rId20" Type="http://schemas.openxmlformats.org/officeDocument/2006/relationships/tags" Target="../tags/tag54.xml" /><Relationship Id="rId21" Type="http://schemas.openxmlformats.org/officeDocument/2006/relationships/tags" Target="../tags/tag55.xml" /><Relationship Id="rId22" Type="http://schemas.openxmlformats.org/officeDocument/2006/relationships/tags" Target="../tags/tag56.xml" /><Relationship Id="rId23" Type="http://schemas.openxmlformats.org/officeDocument/2006/relationships/tags" Target="../tags/tag57.xml" /><Relationship Id="rId24" Type="http://schemas.openxmlformats.org/officeDocument/2006/relationships/tags" Target="../tags/tag58.xml" /><Relationship Id="rId25" Type="http://schemas.openxmlformats.org/officeDocument/2006/relationships/tags" Target="../tags/tag59.xml" /><Relationship Id="rId26" Type="http://schemas.openxmlformats.org/officeDocument/2006/relationships/tags" Target="../tags/tag60.xml" /><Relationship Id="rId27" Type="http://schemas.openxmlformats.org/officeDocument/2006/relationships/slideMaster" Target="../slideMasters/slideMaster2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.xml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tags" Target="../tags/tag75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0.xml" /><Relationship Id="rId2" Type="http://schemas.openxmlformats.org/officeDocument/2006/relationships/tags" Target="../tags/tag9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tags" Target="../tags/tag117.xml" /><Relationship Id="rId13" Type="http://schemas.openxmlformats.org/officeDocument/2006/relationships/tags" Target="../tags/tag118.xml" /><Relationship Id="rId14" Type="http://schemas.openxmlformats.org/officeDocument/2006/relationships/tags" Target="../tags/tag119.xml" /><Relationship Id="rId15" Type="http://schemas.openxmlformats.org/officeDocument/2006/relationships/tags" Target="../tags/tag120.xml" /><Relationship Id="rId16" Type="http://schemas.openxmlformats.org/officeDocument/2006/relationships/tags" Target="../tags/tag121.xml" /><Relationship Id="rId17" Type="http://schemas.openxmlformats.org/officeDocument/2006/relationships/tags" Target="../tags/tag122.xml" /><Relationship Id="rId18" Type="http://schemas.openxmlformats.org/officeDocument/2006/relationships/tags" Target="../tags/tag123.xml" /><Relationship Id="rId19" Type="http://schemas.openxmlformats.org/officeDocument/2006/relationships/tags" Target="../tags/tag124.xml" /><Relationship Id="rId2" Type="http://schemas.openxmlformats.org/officeDocument/2006/relationships/tags" Target="../tags/tag107.xml" /><Relationship Id="rId20" Type="http://schemas.openxmlformats.org/officeDocument/2006/relationships/tags" Target="../tags/tag125.xml" /><Relationship Id="rId21" Type="http://schemas.openxmlformats.org/officeDocument/2006/relationships/tags" Target="../tags/tag126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32CE68-7CAE-40BD-9321-4A2FD27E90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59A737-587D-4BC5-8680-B44DB3ABAD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E5F3DB-A5E1-42F3-90DC-EFCD677DD4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65B87B-85EA-4A73-B430-778DCBEB2C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158E4C1-8A5E-42E4-B1CB-7C57EC6F88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C9BB444-9030-40D5-9CE9-D37EB79FBA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D491204-8CAB-477B-816D-0F721EA452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152145-4D7B-4650-8AF0-2AABB157BC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464E3B-77DC-4FC0-A50B-CCD39673A7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244368-003F-4686-BE88-2D2CB35EE9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2414DF-F496-4BCB-80F9-5B351FB893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任意多边形: 形状 6" descr="波浪2资源 2"/>
          <p:cNvSpPr/>
          <p:nvPr userDrawn="1"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0" name="椭圆 8"/>
          <p:cNvSpPr/>
          <p:nvPr userDrawn="1"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2" name="椭圆 10"/>
          <p:cNvSpPr/>
          <p:nvPr userDrawn="1"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椭圆 11"/>
          <p:cNvSpPr/>
          <p:nvPr userDrawn="1"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6" name="椭圆 12"/>
          <p:cNvSpPr/>
          <p:nvPr userDrawn="1"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8" name="椭圆 14"/>
          <p:cNvSpPr/>
          <p:nvPr userDrawn="1"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5" name="组合 15"/>
          <p:cNvGrpSpPr/>
          <p:nvPr userDrawn="1"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3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104868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2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3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1048684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6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1048688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0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3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1048692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4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696" name="任意多边形: 形状 31" descr="波浪1资源 1"/>
          <p:cNvSpPr/>
          <p:nvPr userDrawn="1"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5" name="组合 32"/>
          <p:cNvGrpSpPr/>
          <p:nvPr userDrawn="1"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1048698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48700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2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4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6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</p:grpSp>
      <p:sp>
        <p:nvSpPr>
          <p:cNvPr id="1048708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lang="zh-CN" altLang="en-US"/>
              <a:t>单击此处编辑母版</a:t>
            </a:r>
            <a:br>
              <a:rPr lang="en-US" altLang="zh-CN"/>
            </a:br>
            <a:r>
              <a:rPr lang="zh-CN" altLang="en-US"/>
              <a:t>标题样式</a:t>
            </a:r>
            <a:endParaRPr lang="zh-CN" altLang="en-US"/>
          </a:p>
        </p:txBody>
      </p:sp>
      <p:sp>
        <p:nvSpPr>
          <p:cNvPr id="1048710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14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6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18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720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图片 8" descr="波浪3资源 2"/>
          <p:cNvSpPr/>
          <p:nvPr/>
        </p:nvSpPr>
        <p:spPr>
          <a:xfrm flipH="1">
            <a:off x="0" y="1166495"/>
            <a:ext cx="5688960" cy="5688960"/>
          </a:xfrm>
          <a:custGeom>
            <a:gdLst>
              <a:gd name="connsiteX0" fmla="*/ 5688961 w 5688960"/>
              <a:gd name="connsiteY0" fmla="*/ 0 h 5688960"/>
              <a:gd name="connsiteX1" fmla="*/ 5688961 w 5688960"/>
              <a:gd name="connsiteY1" fmla="*/ 5688961 h 5688960"/>
              <a:gd name="connsiteX2" fmla="*/ 0 w 5688960"/>
              <a:gd name="connsiteY2" fmla="*/ 5688961 h 5688960"/>
              <a:gd name="connsiteX3" fmla="*/ 1374264 w 5688960"/>
              <a:gd name="connsiteY3" fmla="*/ 5166681 h 5688960"/>
              <a:gd name="connsiteX4" fmla="*/ 1896543 w 5688960"/>
              <a:gd name="connsiteY4" fmla="*/ 3792417 h 5688960"/>
              <a:gd name="connsiteX5" fmla="*/ 3270808 w 5688960"/>
              <a:gd name="connsiteY5" fmla="*/ 3270138 h 5688960"/>
              <a:gd name="connsiteX6" fmla="*/ 3793087 w 5688960"/>
              <a:gd name="connsiteY6" fmla="*/ 1895740 h 5688960"/>
              <a:gd name="connsiteX7" fmla="*/ 5167485 w 5688960"/>
              <a:gd name="connsiteY7" fmla="*/ 1373461 h 5688960"/>
              <a:gd name="connsiteX8" fmla="*/ 5688961 w 5688960"/>
              <a:gd name="connsiteY8" fmla="*/ 0 h 5688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8960" h="5688960">
                <a:moveTo>
                  <a:pt x="5688961" y="0"/>
                </a:moveTo>
                <a:lnTo>
                  <a:pt x="5688961" y="5688961"/>
                </a:lnTo>
                <a:lnTo>
                  <a:pt x="0" y="5688961"/>
                </a:lnTo>
                <a:cubicBezTo>
                  <a:pt x="473935" y="5214758"/>
                  <a:pt x="900195" y="5641018"/>
                  <a:pt x="1374264" y="5166681"/>
                </a:cubicBezTo>
                <a:cubicBezTo>
                  <a:pt x="1848333" y="4692345"/>
                  <a:pt x="1422073" y="4266352"/>
                  <a:pt x="1896543" y="3792417"/>
                </a:cubicBezTo>
                <a:cubicBezTo>
                  <a:pt x="2371014" y="3318482"/>
                  <a:pt x="2796739" y="3744475"/>
                  <a:pt x="3270808" y="3270138"/>
                </a:cubicBezTo>
                <a:cubicBezTo>
                  <a:pt x="3744877" y="2795801"/>
                  <a:pt x="3318616" y="2369809"/>
                  <a:pt x="3793087" y="1895740"/>
                </a:cubicBezTo>
                <a:cubicBezTo>
                  <a:pt x="4267558" y="1421671"/>
                  <a:pt x="4693416" y="1847797"/>
                  <a:pt x="5167485" y="1373461"/>
                </a:cubicBezTo>
                <a:cubicBezTo>
                  <a:pt x="5641554" y="899124"/>
                  <a:pt x="5214624" y="474069"/>
                  <a:pt x="5688961" y="0"/>
                </a:cubicBezTo>
                <a:close/>
              </a:path>
            </a:pathLst>
          </a:custGeom>
          <a:solidFill>
            <a:schemeClr val="accent4"/>
          </a:solidFill>
          <a:ln w="1338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34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圆角矩形 9"/>
          <p:cNvSpPr/>
          <p:nvPr userDrawn="1"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1" name="组合 5"/>
          <p:cNvGrpSpPr/>
          <p:nvPr userDrawn="1">
            <p:custDataLst>
              <p:tags r:id="rId3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53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1048738" name="椭圆 19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0" name="椭圆 20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5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048742" name="椭圆 17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4" name="椭圆 18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7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048746" name="椭圆 15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8" name="椭圆 1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9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048750" name="椭圆 13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2" name="椭圆 14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54" name="椭圆 21"/>
          <p:cNvSpPr>
            <a:spLocks noChangeAspect="1"/>
          </p:cNvSpPr>
          <p:nvPr userDrawn="1">
            <p:custDataLst>
              <p:tags r:id="rId12"/>
            </p:custDataLst>
          </p:nvPr>
        </p:nvSpPr>
        <p:spPr>
          <a:xfrm flipH="1">
            <a:off x="1148715" y="1753235"/>
            <a:ext cx="3039745" cy="30403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1" name="组合 24"/>
          <p:cNvGrpSpPr/>
          <p:nvPr userDrawn="1">
            <p:custDataLst>
              <p:tags r:id="rId13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63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1048756" name="椭圆 35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8" name="椭圆 36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5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1048760" name="椭圆 33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2" name="椭圆 34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7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1048764" name="椭圆 31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6" name="椭圆 32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1048768" name="椭圆 29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70" name="椭圆 30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72" name="任意多边形: 形状 37"/>
          <p:cNvSpPr/>
          <p:nvPr userDrawn="1">
            <p:custDataLst>
              <p:tags r:id="rId22"/>
            </p:custDataLst>
          </p:nvPr>
        </p:nvSpPr>
        <p:spPr>
          <a:xfrm>
            <a:off x="0" y="5255895"/>
            <a:ext cx="1689100" cy="1172846"/>
          </a:xfrm>
          <a:custGeom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74" name="标题 1"/>
          <p:cNvSpPr>
            <a:spLocks noGrp="1"/>
          </p:cNvSpPr>
          <p:nvPr>
            <p:ph type="title" hasCustomPrompt="1"/>
            <p:custDataLst>
              <p:tags r:id="rId23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76" name="文本占位符 2"/>
          <p:cNvSpPr>
            <a:spLocks noGrp="1"/>
          </p:cNvSpPr>
          <p:nvPr>
            <p:ph type="body" idx="1" hasCustomPrompt="1"/>
            <p:custDataLst>
              <p:tags r:id="rId24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778" name="页脚占位符 7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8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71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图片 4" descr="波浪3资源 2"/>
          <p:cNvSpPr/>
          <p:nvPr/>
        </p:nvSpPr>
        <p:spPr>
          <a:xfrm flipH="1">
            <a:off x="0" y="1972310"/>
            <a:ext cx="4883505" cy="4883505"/>
          </a:xfrm>
          <a:custGeom>
            <a:gdLst>
              <a:gd name="connsiteX0" fmla="*/ 4883506 w 4883505"/>
              <a:gd name="connsiteY0" fmla="*/ 0 h 4883505"/>
              <a:gd name="connsiteX1" fmla="*/ 4883506 w 4883505"/>
              <a:gd name="connsiteY1" fmla="*/ 4883506 h 4883505"/>
              <a:gd name="connsiteX2" fmla="*/ 0 w 4883505"/>
              <a:gd name="connsiteY2" fmla="*/ 4883506 h 4883505"/>
              <a:gd name="connsiteX3" fmla="*/ 1179693 w 4883505"/>
              <a:gd name="connsiteY3" fmla="*/ 4435172 h 4883505"/>
              <a:gd name="connsiteX4" fmla="*/ 1628027 w 4883505"/>
              <a:gd name="connsiteY4" fmla="*/ 3255479 h 4883505"/>
              <a:gd name="connsiteX5" fmla="*/ 2807720 w 4883505"/>
              <a:gd name="connsiteY5" fmla="*/ 2807145 h 4883505"/>
              <a:gd name="connsiteX6" fmla="*/ 3256054 w 4883505"/>
              <a:gd name="connsiteY6" fmla="*/ 1627337 h 4883505"/>
              <a:gd name="connsiteX7" fmla="*/ 4435862 w 4883505"/>
              <a:gd name="connsiteY7" fmla="*/ 1179003 h 4883505"/>
              <a:gd name="connsiteX8" fmla="*/ 4883506 w 4883505"/>
              <a:gd name="connsiteY8" fmla="*/ 0 h 48835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3505" h="4883505">
                <a:moveTo>
                  <a:pt x="4883506" y="0"/>
                </a:moveTo>
                <a:lnTo>
                  <a:pt x="4883506" y="4883506"/>
                </a:lnTo>
                <a:lnTo>
                  <a:pt x="0" y="4883506"/>
                </a:lnTo>
                <a:cubicBezTo>
                  <a:pt x="406834" y="4476442"/>
                  <a:pt x="772744" y="4842351"/>
                  <a:pt x="1179693" y="4435172"/>
                </a:cubicBezTo>
                <a:cubicBezTo>
                  <a:pt x="1586642" y="4027993"/>
                  <a:pt x="1220733" y="3662313"/>
                  <a:pt x="1628027" y="3255479"/>
                </a:cubicBezTo>
                <a:cubicBezTo>
                  <a:pt x="2035321" y="2848645"/>
                  <a:pt x="2400771" y="3214324"/>
                  <a:pt x="2807720" y="2807145"/>
                </a:cubicBezTo>
                <a:cubicBezTo>
                  <a:pt x="3214669" y="2399966"/>
                  <a:pt x="2848760" y="2034286"/>
                  <a:pt x="3256054" y="1627337"/>
                </a:cubicBezTo>
                <a:cubicBezTo>
                  <a:pt x="3663348" y="1220388"/>
                  <a:pt x="4028913" y="1586182"/>
                  <a:pt x="4435862" y="1179003"/>
                </a:cubicBezTo>
                <a:cubicBezTo>
                  <a:pt x="4842811" y="771824"/>
                  <a:pt x="4476327" y="406949"/>
                  <a:pt x="4883506" y="0"/>
                </a:cubicBezTo>
                <a:close/>
              </a:path>
            </a:pathLst>
          </a:custGeom>
          <a:solidFill>
            <a:schemeClr val="accent1"/>
          </a:solidFill>
          <a:ln w="1147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4" name="图片 6" descr="波浪3资源 2"/>
          <p:cNvSpPr/>
          <p:nvPr/>
        </p:nvSpPr>
        <p:spPr>
          <a:xfrm flipV="1">
            <a:off x="8143875" y="0"/>
            <a:ext cx="4046315" cy="4046315"/>
          </a:xfrm>
          <a:custGeom>
            <a:gdLst>
              <a:gd name="connsiteX0" fmla="*/ 4046315 w 4046315"/>
              <a:gd name="connsiteY0" fmla="*/ 0 h 4046315"/>
              <a:gd name="connsiteX1" fmla="*/ 4046315 w 4046315"/>
              <a:gd name="connsiteY1" fmla="*/ 4046315 h 4046315"/>
              <a:gd name="connsiteX2" fmla="*/ 0 w 4046315"/>
              <a:gd name="connsiteY2" fmla="*/ 4046315 h 4046315"/>
              <a:gd name="connsiteX3" fmla="*/ 977456 w 4046315"/>
              <a:gd name="connsiteY3" fmla="*/ 3674840 h 4046315"/>
              <a:gd name="connsiteX4" fmla="*/ 1348931 w 4046315"/>
              <a:gd name="connsiteY4" fmla="*/ 2697385 h 4046315"/>
              <a:gd name="connsiteX5" fmla="*/ 2326386 w 4046315"/>
              <a:gd name="connsiteY5" fmla="*/ 2325910 h 4046315"/>
              <a:gd name="connsiteX6" fmla="*/ 2697861 w 4046315"/>
              <a:gd name="connsiteY6" fmla="*/ 1348359 h 4046315"/>
              <a:gd name="connsiteX7" fmla="*/ 3675412 w 4046315"/>
              <a:gd name="connsiteY7" fmla="*/ 976884 h 4046315"/>
              <a:gd name="connsiteX8" fmla="*/ 4046315 w 4046315"/>
              <a:gd name="connsiteY8" fmla="*/ 0 h 40463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6315" h="4046315">
                <a:moveTo>
                  <a:pt x="4046315" y="0"/>
                </a:moveTo>
                <a:lnTo>
                  <a:pt x="4046315" y="4046315"/>
                </a:lnTo>
                <a:lnTo>
                  <a:pt x="0" y="4046315"/>
                </a:lnTo>
                <a:cubicBezTo>
                  <a:pt x="337090" y="3709035"/>
                  <a:pt x="640271" y="4012216"/>
                  <a:pt x="977456" y="3674840"/>
                </a:cubicBezTo>
                <a:cubicBezTo>
                  <a:pt x="1314641" y="3337465"/>
                  <a:pt x="1011460" y="3034474"/>
                  <a:pt x="1348931" y="2697385"/>
                </a:cubicBezTo>
                <a:cubicBezTo>
                  <a:pt x="1686401" y="2360295"/>
                  <a:pt x="1989201" y="2663285"/>
                  <a:pt x="2326386" y="2325910"/>
                </a:cubicBezTo>
                <a:cubicBezTo>
                  <a:pt x="2663571" y="1988534"/>
                  <a:pt x="2360390" y="1685544"/>
                  <a:pt x="2697861" y="1348359"/>
                </a:cubicBezTo>
                <a:cubicBezTo>
                  <a:pt x="3035332" y="1011174"/>
                  <a:pt x="3338227" y="1314260"/>
                  <a:pt x="3675412" y="976884"/>
                </a:cubicBezTo>
                <a:cubicBezTo>
                  <a:pt x="4012597" y="639509"/>
                  <a:pt x="3708940" y="337185"/>
                  <a:pt x="404631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6" name="椭圆 10"/>
          <p:cNvSpPr/>
          <p:nvPr userDrawn="1">
            <p:custDataLst>
              <p:tags r:id="rId1"/>
            </p:custDataLst>
          </p:nvPr>
        </p:nvSpPr>
        <p:spPr>
          <a:xfrm>
            <a:off x="1337945" y="4248785"/>
            <a:ext cx="1040130" cy="10401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88" name="椭圆 11"/>
          <p:cNvSpPr/>
          <p:nvPr userDrawn="1">
            <p:custDataLst>
              <p:tags r:id="rId2"/>
            </p:custDataLst>
          </p:nvPr>
        </p:nvSpPr>
        <p:spPr>
          <a:xfrm>
            <a:off x="1191895" y="4102735"/>
            <a:ext cx="1332230" cy="13322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0" name="椭圆 12"/>
          <p:cNvSpPr/>
          <p:nvPr userDrawn="1">
            <p:custDataLst>
              <p:tags r:id="rId3"/>
            </p:custDataLst>
          </p:nvPr>
        </p:nvSpPr>
        <p:spPr>
          <a:xfrm>
            <a:off x="1048385" y="3959225"/>
            <a:ext cx="1620520" cy="16205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2" name="椭圆 13"/>
          <p:cNvSpPr/>
          <p:nvPr userDrawn="1">
            <p:custDataLst>
              <p:tags r:id="rId4"/>
            </p:custDataLst>
          </p:nvPr>
        </p:nvSpPr>
        <p:spPr>
          <a:xfrm>
            <a:off x="908685" y="3819525"/>
            <a:ext cx="1899920" cy="18999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4" name="椭圆 14"/>
          <p:cNvSpPr/>
          <p:nvPr userDrawn="1">
            <p:custDataLst>
              <p:tags r:id="rId5"/>
            </p:custDataLst>
          </p:nvPr>
        </p:nvSpPr>
        <p:spPr>
          <a:xfrm>
            <a:off x="756285" y="3667125"/>
            <a:ext cx="2204085" cy="2204085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6" name="椭圆 16"/>
          <p:cNvSpPr/>
          <p:nvPr userDrawn="1">
            <p:custDataLst>
              <p:tags r:id="rId6"/>
            </p:custDataLst>
          </p:nvPr>
        </p:nvSpPr>
        <p:spPr>
          <a:xfrm>
            <a:off x="9814560" y="1293495"/>
            <a:ext cx="992505" cy="99250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8" name="椭圆 17"/>
          <p:cNvSpPr/>
          <p:nvPr userDrawn="1">
            <p:custDataLst>
              <p:tags r:id="rId7"/>
            </p:custDataLst>
          </p:nvPr>
        </p:nvSpPr>
        <p:spPr>
          <a:xfrm>
            <a:off x="9675495" y="1154430"/>
            <a:ext cx="1271270" cy="127127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0" name="椭圆 18"/>
          <p:cNvSpPr/>
          <p:nvPr userDrawn="1">
            <p:custDataLst>
              <p:tags r:id="rId8"/>
            </p:custDataLst>
          </p:nvPr>
        </p:nvSpPr>
        <p:spPr>
          <a:xfrm>
            <a:off x="9538335" y="1017270"/>
            <a:ext cx="1546225" cy="15462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2" name="椭圆 19"/>
          <p:cNvSpPr/>
          <p:nvPr userDrawn="1">
            <p:custDataLst>
              <p:tags r:id="rId9"/>
            </p:custDataLst>
          </p:nvPr>
        </p:nvSpPr>
        <p:spPr>
          <a:xfrm>
            <a:off x="9404985" y="883920"/>
            <a:ext cx="1812925" cy="18129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4" name="椭圆 20"/>
          <p:cNvSpPr/>
          <p:nvPr userDrawn="1">
            <p:custDataLst>
              <p:tags r:id="rId10"/>
            </p:custDataLst>
          </p:nvPr>
        </p:nvSpPr>
        <p:spPr>
          <a:xfrm>
            <a:off x="9259570" y="738505"/>
            <a:ext cx="2103120" cy="210312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6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marL="0" indent="0" algn="ctr">
              <a:buNone/>
              <a:defRPr sz="6000" b="1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1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75" name=""/>
        <p:cNvGrpSpPr/>
        <p:nvPr/>
      </p:nvGrpSpPr>
      <p:grpSpPr>
        <a:xfrm>
          <a:off x="0" y="0"/>
          <a:ext cx="0" cy="0"/>
        </a:xfrm>
      </p:grpSpPr>
      <p:sp>
        <p:nvSpPr>
          <p:cNvPr id="104882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3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3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3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3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4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77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4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79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5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858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6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6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6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83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6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70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72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74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85" name=""/>
        <p:cNvGrpSpPr/>
        <p:nvPr/>
      </p:nvGrpSpPr>
      <p:grpSpPr>
        <a:xfrm>
          <a:off x="0" y="0"/>
          <a:ext cx="0" cy="0"/>
        </a:xfrm>
      </p:grpSpPr>
      <p:sp>
        <p:nvSpPr>
          <p:cNvPr id="1048876" name="图片 8" descr="波浪3资源 2"/>
          <p:cNvSpPr/>
          <p:nvPr/>
        </p:nvSpPr>
        <p:spPr>
          <a:xfrm>
            <a:off x="5334000" y="0"/>
            <a:ext cx="6854934" cy="6854934"/>
          </a:xfrm>
          <a:custGeom>
            <a:gdLst>
              <a:gd name="connsiteX0" fmla="*/ 6854934 w 6854934"/>
              <a:gd name="connsiteY0" fmla="*/ 0 h 6854934"/>
              <a:gd name="connsiteX1" fmla="*/ 6854934 w 6854934"/>
              <a:gd name="connsiteY1" fmla="*/ 6854934 h 6854934"/>
              <a:gd name="connsiteX2" fmla="*/ 0 w 6854934"/>
              <a:gd name="connsiteY2" fmla="*/ 6854934 h 6854934"/>
              <a:gd name="connsiteX3" fmla="*/ 1655925 w 6854934"/>
              <a:gd name="connsiteY3" fmla="*/ 6225612 h 6854934"/>
              <a:gd name="connsiteX4" fmla="*/ 2285247 w 6854934"/>
              <a:gd name="connsiteY4" fmla="*/ 4569687 h 6854934"/>
              <a:gd name="connsiteX5" fmla="*/ 3941172 w 6854934"/>
              <a:gd name="connsiteY5" fmla="*/ 3940365 h 6854934"/>
              <a:gd name="connsiteX6" fmla="*/ 4570494 w 6854934"/>
              <a:gd name="connsiteY6" fmla="*/ 2284279 h 6854934"/>
              <a:gd name="connsiteX7" fmla="*/ 6226580 w 6854934"/>
              <a:gd name="connsiteY7" fmla="*/ 1654956 h 6854934"/>
              <a:gd name="connsiteX8" fmla="*/ 6854934 w 6854934"/>
              <a:gd name="connsiteY8" fmla="*/ 0 h 6854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4934" h="6854934">
                <a:moveTo>
                  <a:pt x="6854934" y="0"/>
                </a:moveTo>
                <a:lnTo>
                  <a:pt x="6854934" y="6854934"/>
                </a:lnTo>
                <a:lnTo>
                  <a:pt x="0" y="6854934"/>
                </a:lnTo>
                <a:cubicBezTo>
                  <a:pt x="571070" y="6283542"/>
                  <a:pt x="1084694" y="6797166"/>
                  <a:pt x="1655925" y="6225612"/>
                </a:cubicBezTo>
                <a:cubicBezTo>
                  <a:pt x="2227156" y="5654058"/>
                  <a:pt x="1713532" y="5140757"/>
                  <a:pt x="2285247" y="4569687"/>
                </a:cubicBezTo>
                <a:cubicBezTo>
                  <a:pt x="2856962" y="3998618"/>
                  <a:pt x="3369941" y="4511919"/>
                  <a:pt x="3941172" y="3940365"/>
                </a:cubicBezTo>
                <a:cubicBezTo>
                  <a:pt x="4512403" y="3368811"/>
                  <a:pt x="3998779" y="2855510"/>
                  <a:pt x="4570494" y="2284279"/>
                </a:cubicBezTo>
                <a:cubicBezTo>
                  <a:pt x="5142210" y="1713048"/>
                  <a:pt x="5655349" y="2226510"/>
                  <a:pt x="6226580" y="1654956"/>
                </a:cubicBezTo>
                <a:cubicBezTo>
                  <a:pt x="6797811" y="1083403"/>
                  <a:pt x="6283381" y="571231"/>
                  <a:pt x="6854934" y="0"/>
                </a:cubicBezTo>
                <a:close/>
              </a:path>
            </a:pathLst>
          </a:custGeom>
          <a:solidFill>
            <a:schemeClr val="accent4"/>
          </a:solidFill>
          <a:ln w="1613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4"/>
              </a:solidFill>
            </a:endParaRPr>
          </a:p>
        </p:txBody>
      </p:sp>
      <p:sp>
        <p:nvSpPr>
          <p:cNvPr id="1048878" name="椭圆 22"/>
          <p:cNvSpPr>
            <a:spLocks noChangeAspect="1"/>
          </p:cNvSpPr>
          <p:nvPr userDrawn="1">
            <p:custDataLst>
              <p:tags r:id="rId1"/>
            </p:custDataLst>
          </p:nvPr>
        </p:nvSpPr>
        <p:spPr>
          <a:xfrm rot="10800000">
            <a:off x="8393430" y="658495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0" name="椭圆 24"/>
          <p:cNvSpPr>
            <a:spLocks noChangeAspect="1"/>
          </p:cNvSpPr>
          <p:nvPr userDrawn="1">
            <p:custDataLst>
              <p:tags r:id="rId2"/>
            </p:custDataLst>
          </p:nvPr>
        </p:nvSpPr>
        <p:spPr>
          <a:xfrm rot="10800000">
            <a:off x="8393430" y="1012190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2" name="椭圆 20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 rot="10800000">
            <a:off x="879792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4" name="椭圆 21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 rot="10800000">
            <a:off x="879792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6" name="椭圆 16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 rot="10800000">
            <a:off x="9202420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8" name="椭圆 18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 rot="10800000">
            <a:off x="9202420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0" name="椭圆 14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 rot="10800000">
            <a:off x="960691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2" name="椭圆 15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 rot="10800000">
            <a:off x="960691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4" name="任意多边形: 形状 25"/>
          <p:cNvSpPr/>
          <p:nvPr userDrawn="1">
            <p:custDataLst>
              <p:tags r:id="rId9"/>
            </p:custDataLst>
          </p:nvPr>
        </p:nvSpPr>
        <p:spPr>
          <a:xfrm>
            <a:off x="9776460" y="4785995"/>
            <a:ext cx="2415540" cy="1172846"/>
          </a:xfrm>
          <a:custGeom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6" name="任意多边形: 形状 27"/>
          <p:cNvSpPr/>
          <p:nvPr userDrawn="1">
            <p:custDataLst>
              <p:tags r:id="rId10"/>
            </p:custDataLst>
          </p:nvPr>
        </p:nvSpPr>
        <p:spPr>
          <a:xfrm>
            <a:off x="1626870" y="0"/>
            <a:ext cx="1257935" cy="62865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8" name="任意多边形: 形状 28"/>
          <p:cNvSpPr/>
          <p:nvPr userDrawn="1">
            <p:custDataLst>
              <p:tags r:id="rId11"/>
            </p:custDataLst>
          </p:nvPr>
        </p:nvSpPr>
        <p:spPr>
          <a:xfrm>
            <a:off x="1452880" y="0"/>
            <a:ext cx="1605915" cy="80264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0" name="任意多边形: 形状 29"/>
          <p:cNvSpPr/>
          <p:nvPr userDrawn="1">
            <p:custDataLst>
              <p:tags r:id="rId12"/>
            </p:custDataLst>
          </p:nvPr>
        </p:nvSpPr>
        <p:spPr>
          <a:xfrm>
            <a:off x="1285240" y="0"/>
            <a:ext cx="1941195" cy="9709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2" name="任意多边形: 形状 30"/>
          <p:cNvSpPr/>
          <p:nvPr userDrawn="1">
            <p:custDataLst>
              <p:tags r:id="rId13"/>
            </p:custDataLst>
          </p:nvPr>
        </p:nvSpPr>
        <p:spPr>
          <a:xfrm>
            <a:off x="1103630" y="0"/>
            <a:ext cx="2304415" cy="115252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4" name="任意多边形: 形状 31"/>
          <p:cNvSpPr/>
          <p:nvPr userDrawn="1">
            <p:custDataLst>
              <p:tags r:id="rId14"/>
            </p:custDataLst>
          </p:nvPr>
        </p:nvSpPr>
        <p:spPr>
          <a:xfrm>
            <a:off x="890905" y="0"/>
            <a:ext cx="2728595" cy="13646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6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1048908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10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12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914" name="文本占位符 9"/>
          <p:cNvSpPr>
            <a:spLocks noGrp="1"/>
          </p:cNvSpPr>
          <p:nvPr>
            <p:ph type="body" sz="quarter" idx="13" hasCustomPrompt="1"/>
            <p:custDataLst>
              <p:tags r:id="rId19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916" name="文本占位符 13"/>
          <p:cNvSpPr>
            <a:spLocks noGrp="1"/>
          </p:cNvSpPr>
          <p:nvPr>
            <p:ph type="body" sz="quarter" idx="14" hasCustomPrompt="1"/>
            <p:custDataLst>
              <p:tags r:id="rId20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918" name="文本占位符 23"/>
          <p:cNvSpPr>
            <a:spLocks noGrp="1"/>
          </p:cNvSpPr>
          <p:nvPr>
            <p:ph type="body" sz="quarter" idx="17" hasCustomPrompt="1"/>
            <p:custDataLst>
              <p:tags r:id="rId21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16" Type="http://schemas.openxmlformats.org/officeDocument/2006/relationships/tags" Target="../tags/tag131.xml" /><Relationship Id="rId17" Type="http://schemas.openxmlformats.org/officeDocument/2006/relationships/tags" Target="../tags/tag132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9600" r:id="rId2"/>
    <p:sldLayoutId id="2147499601" r:id="rId3"/>
    <p:sldLayoutId id="2147499602" r:id="rId4"/>
    <p:sldLayoutId id="2147499603" r:id="rId5"/>
    <p:sldLayoutId id="2147499604" r:id="rId6"/>
    <p:sldLayoutId id="2147499605" r:id="rId7"/>
    <p:sldLayoutId id="2147499606" r:id="rId8"/>
    <p:sldLayoutId id="2147499607" r:id="rId9"/>
    <p:sldLayoutId id="2147499608" r:id="rId10"/>
    <p:sldLayoutId id="2147499609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14" Type="http://schemas.openxmlformats.org/officeDocument/2006/relationships/tags" Target="../tags/tag150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8025052106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2131488"/>
            <a:ext cx="8708376" cy="1800000"/>
          </a:xfrm>
        </p:spPr>
        <p:txBody>
          <a:bodyPr/>
          <a:lstStyle/>
          <a:p>
            <a:r>
              <a:rPr lang="zh-CN" altLang="en-US"/>
              <a:t>数学如何设计阅读教学计划</a:t>
            </a:r>
            <a:endParaRPr lang="zh-CN" altLang="en-US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2642" y="5230368"/>
            <a:ext cx="2743199" cy="976128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360716" y="4168127"/>
            <a:ext cx="2950805" cy="976128"/>
          </a:xfrm>
        </p:spPr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20XX/XX/XX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200" y="4168895"/>
            <a:ext cx="2463645" cy="976128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1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序号"/>
          <p:cNvSpPr txBox="1"/>
          <p:nvPr>
            <p:custDataLst>
              <p:tags r:id="rId2"/>
            </p:custDataLst>
          </p:nvPr>
        </p:nvSpPr>
        <p:spPr>
          <a:xfrm>
            <a:off x="6299200" y="73342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6" name="项标题"/>
          <p:cNvSpPr txBox="1"/>
          <p:nvPr>
            <p:custDataLst>
              <p:tags r:id="rId3"/>
            </p:custDataLst>
          </p:nvPr>
        </p:nvSpPr>
        <p:spPr>
          <a:xfrm>
            <a:off x="7138670" y="805180"/>
            <a:ext cx="4684395" cy="8229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了解阅读教学目标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78" name="序号"/>
          <p:cNvSpPr txBox="1"/>
          <p:nvPr>
            <p:custDataLst>
              <p:tags r:id="rId4"/>
            </p:custDataLst>
          </p:nvPr>
        </p:nvSpPr>
        <p:spPr>
          <a:xfrm>
            <a:off x="6299200" y="190309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0" name="项标题"/>
          <p:cNvSpPr txBox="1"/>
          <p:nvPr>
            <p:custDataLst>
              <p:tags r:id="rId5"/>
            </p:custDataLst>
          </p:nvPr>
        </p:nvSpPr>
        <p:spPr>
          <a:xfrm>
            <a:off x="7138670" y="1974850"/>
            <a:ext cx="4684395" cy="8242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制定阅读教学计划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2" name="序号"/>
          <p:cNvSpPr txBox="1"/>
          <p:nvPr>
            <p:custDataLst>
              <p:tags r:id="rId6"/>
            </p:custDataLst>
          </p:nvPr>
        </p:nvSpPr>
        <p:spPr>
          <a:xfrm>
            <a:off x="6299200" y="307403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4" name="项标题"/>
          <p:cNvSpPr txBox="1"/>
          <p:nvPr>
            <p:custDataLst>
              <p:tags r:id="rId7"/>
            </p:custDataLst>
          </p:nvPr>
        </p:nvSpPr>
        <p:spPr>
          <a:xfrm>
            <a:off x="7138670" y="3145790"/>
            <a:ext cx="4684395" cy="8242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选择阅读材料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6" name="序号"/>
          <p:cNvSpPr txBox="1"/>
          <p:nvPr>
            <p:custDataLst>
              <p:tags r:id="rId8"/>
            </p:custDataLst>
          </p:nvPr>
        </p:nvSpPr>
        <p:spPr>
          <a:xfrm>
            <a:off x="6299200" y="424497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8" name="项标题"/>
          <p:cNvSpPr txBox="1"/>
          <p:nvPr>
            <p:custDataLst>
              <p:tags r:id="rId9"/>
            </p:custDataLst>
          </p:nvPr>
        </p:nvSpPr>
        <p:spPr>
          <a:xfrm>
            <a:off x="7138670" y="4317365"/>
            <a:ext cx="4684395" cy="8242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实施阅读教学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0" name="标题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4" name="序号"/>
          <p:cNvSpPr txBox="1"/>
          <p:nvPr>
            <p:custDataLst>
              <p:tags r:id="rId12"/>
            </p:custDataLst>
          </p:nvPr>
        </p:nvSpPr>
        <p:spPr>
          <a:xfrm>
            <a:off x="6299200" y="541591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96" name="项标题"/>
          <p:cNvSpPr txBox="1"/>
          <p:nvPr>
            <p:custDataLst>
              <p:tags r:id="rId13"/>
            </p:custDataLst>
          </p:nvPr>
        </p:nvSpPr>
        <p:spPr>
          <a:xfrm>
            <a:off x="7138670" y="5488305"/>
            <a:ext cx="4684395" cy="8242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评估阅读教学成果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9" name=""/>
        <p:cNvGrpSpPr/>
        <p:nvPr/>
      </p:nvGrpSpPr>
      <p:grpSpPr>
        <a:xfrm>
          <a:off x="0" y="0"/>
          <a:ext cx="0" cy="0"/>
        </a:xfrm>
      </p:grpSpPr>
      <p:sp>
        <p:nvSpPr>
          <p:cNvPr id="104911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了解阅读教学目标</a:t>
            </a:r>
            <a:endParaRPr lang="zh-CN" altLang="en-US"/>
          </a:p>
        </p:txBody>
      </p:sp>
      <p:sp>
        <p:nvSpPr>
          <p:cNvPr id="104911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ONE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https://d.book118.com/488025052106006024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6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8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UNIT_NOCLEAR" val="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 标题内容"/>
  <p:tag name="KSO_WM_UNIT_TYPE" val="a"/>
  <p:tag name="KSO_WM_UNIT_VALUE" val="30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1"/>
  <p:tag name="KSO_WM_UNIT_INDEX" val="1"/>
  <p:tag name="KSO_WM_UNIT_LAYERLEVEL" val="1"/>
  <p:tag name="KSO_WM_UNIT_NOCLEAR" val="0"/>
  <p:tag name="KSO_WM_UNIT_PRESET_TEXT" val="汇报时间：20XX/XX/XX"/>
  <p:tag name="KSO_WM_UNIT_SUBTYPE" val="c"/>
  <p:tag name="KSO_WM_UNIT_TYPE" val="f"/>
  <p:tag name="KSO_WM_UNIT_VALUE" val="8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33"/>
</p:tagLst>
</file>

<file path=ppt/tags/tag137.xml><?xml version="1.0" encoding="utf-8"?>
<p:tagLst xmlns:p="http://schemas.openxmlformats.org/presentationml/2006/main">
  <p:tag name="KSO_WM_BEAUTIFY_FLAG" val="#wm#"/>
  <p:tag name="KSO_WM_SLIDE_ID" val="custom20230979_1"/>
  <p:tag name="KSO_WM_SLIDE_INDEX" val="1"/>
  <p:tag name="KSO_WM_SLIDE_ITEM_CNT" val="0"/>
  <p:tag name="KSO_WM_SLIDE_LAYOUT" val="a_f"/>
  <p:tag name="KSO_WM_SLIDE_LAYOUT_CNT" val="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i*1_1_1"/>
  <p:tag name="KSO_WM_UNIT_INDEX" val="1_1_1"/>
  <p:tag name="KSO_WM_UNIT_LAYERLEVEL" val="1_1_1"/>
  <p:tag name="KSO_WM_UNIT_PRESET_TEXT" val="1"/>
  <p:tag name="KSO_WM_UNIT_SUBTYPE" val="d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i*1_2_1"/>
  <p:tag name="KSO_WM_UNIT_INDEX" val="1_2_1"/>
  <p:tag name="KSO_WM_UNIT_LAYERLEVEL" val="1_1_1"/>
  <p:tag name="KSO_WM_UNIT_PRESET_TEXT" val="2"/>
  <p:tag name="KSO_WM_UNIT_SUBTYPE" val="d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i*1_3_1"/>
  <p:tag name="KSO_WM_UNIT_INDEX" val="1_3_1"/>
  <p:tag name="KSO_WM_UNIT_LAYERLEVEL" val="1_1_1"/>
  <p:tag name="KSO_WM_UNIT_PRESET_TEXT" val="3"/>
  <p:tag name="KSO_WM_UNIT_SUBTYPE" val="d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i*1_4_1"/>
  <p:tag name="KSO_WM_UNIT_INDEX" val="1_4_1"/>
  <p:tag name="KSO_WM_UNIT_LAYERLEVEL" val="1_1_1"/>
  <p:tag name="KSO_WM_UNIT_PRESET_TEXT" val="4"/>
  <p:tag name="KSO_WM_UNIT_SUBTYPE" val="d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i*1_5_1"/>
  <p:tag name="KSO_WM_UNIT_INDEX" val="1_5_1"/>
  <p:tag name="KSO_WM_UNIT_LAYERLEVEL" val="1_1_1"/>
  <p:tag name="KSO_WM_UNIT_PRESET_TEXT" val="5"/>
  <p:tag name="KSO_WM_UNIT_SUBTYPE" val="d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79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3"/>
</p:tagLst>
</file>

<file path=ppt/tags/tag153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43">
      <a:dk1>
        <a:sysClr val="windowText" lastClr="000000"/>
      </a:dk1>
      <a:lt1>
        <a:sysClr val="window" lastClr="FFFFFF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19</Paragraphs>
  <Slides>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8">
      <vt:lpstr>Arial</vt:lpstr>
      <vt:lpstr>Calibri</vt:lpstr>
      <vt:lpstr>微软雅黑</vt:lpstr>
      <vt:lpstr>Office Theme</vt:lpstr>
      <vt:lpstr>数学如何设计阅读教学计划</vt:lpstr>
      <vt:lpstr>目录</vt:lpstr>
      <vt:lpstr>了解阅读教学目标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2024-08-31T22:15:49.426</cp:lastPrinted>
  <dcterms:created xsi:type="dcterms:W3CDTF">2024-08-31T14:15:49Z</dcterms:created>
  <dcterms:modified xsi:type="dcterms:W3CDTF">2024-08-31T14:15:51Z</dcterms:modified>
</cp:coreProperties>
</file>