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380DC-FD84-4F15-A0E2-5D808278F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FB94C-B162-46E5-9230-205F9A4D7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7C93C-E6F7-40FF-ACA4-11F7C52B2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54D98-0C44-4C8A-98D7-4707AC7FF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7CB66A-A5BE-4032-BEEF-209D00C35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BD858-1E55-4C32-AF66-9349D5CE1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25366-8F9E-4C15-9CC5-B9DA0AE87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4DB10-7A35-478F-88D1-6FC785F26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D4207-6C15-4E06-85CA-DE5F7F19B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A6C60-5A89-4A3A-BD33-4AABA7C7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CE6D4-B01C-4F97-8C5F-B0D0CCB2F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25120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建筑工程设计行业2024年公司转型举措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转型目标与战略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具体实施计划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随着社会发展和人们生活水平的提高，客户对建筑工程设计的需求呈现多元化趋势，更加注重个性化、舒适度和节能环保等方面。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客户对建筑工程设计品质的要求越来越高，要求设计更加精细、专业和具有创新性，对设计公司的专业能力和设计水平提出更高要求。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品质要求提高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客户需求多元化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随着BIM技术的不断发展和普及，建筑工程设计行业正逐步实现数字化转型，要求设计公司掌握相关技术，提高设计效率和精度。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BIM技术的应用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人工智能、大数据等智能化技术的应用，为建筑工程设计提供了新的思路和方法，有助于提高设计的质量和效率。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智能化技术的应用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随着建筑工程设计市场的不断扩大，竞争越来越激烈，设计公司需要不断提升自身的核心竞争力，才能在市场竞争中立于不败之地。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面对激烈的市场竞争，建筑工程设计公司需要加强合作，共同开发市场、共享资源，实现互利共赢的局面。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分析公司在建筑设计技术方面的创新能力，如BIM技术的应用程度，绿色建筑和可持续性设计的能力等。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调查客户对公司设计成果的满意度，了解客户的需求和期望，以便改进服务。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评估公司目前所涉及的建筑工程设计领域，包括住宅、商业、工业等，以及各项业务的市场份额和竞争优势。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业务能力分析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人员规模与结构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统计公司员工数量，分析各专业领域的人员配置比例，评估公司的人才储备。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评估公司对员工的培训计划和职业发展通道，了解员工的专业成长情况。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评估公司内部团队之间的协作效率和沟通机制，确保团队之间的顺畅合作。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团队结构评估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收入与利润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分析公司的收入来源和利润水平，了解公司的盈利能力。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评估公司的成本控制措施，如项目成本核算、采购管理等，确保公司运营效率。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资金流动性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分析公司的现金流状况，评估公司的短期偿债能力和长期投资能力。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转型目标与战略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https://d.book118.com/488025120005006031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2024-09-07T16:38:05.796</cp:lastPrinted>
  <dcterms:created xsi:type="dcterms:W3CDTF">2024-09-07T08:38:05Z</dcterms:created>
  <dcterms:modified xsi:type="dcterms:W3CDTF">2024-09-07T08:38:07Z</dcterms:modified>
</cp:coreProperties>
</file>