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gif" ContentType="image/gi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44" r:id="rId2"/>
    <p:sldMasterId id="2147483747"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0" r:id="rId18"/>
  </p:sldIdLst>
  <p:sldSz cx="9144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 Id="rId2" Type="http://schemas.openxmlformats.org/officeDocument/2006/relationships/themeOverride" Target="../theme/themeOverride1.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B0469B6-C75B-4315-B079-DD5CC1868C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7E5DD1-1895-4503-BE57-5BE5EFBD85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39025B-A799-4C9F-99D7-57E2328681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55553CC-DBED-4F06-94C0-C3642360BA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DDF8F79-5885-446F-91A7-01881A92705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D44CE2F-A807-409D-8765-B9D98962D98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1BEAB90-3DF9-4051-B4C8-1977961AE21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BBD8CC9-C2C0-4952-AF70-B67830D569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884422-6044-4FD7-9CC8-BF385D799C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059B97-D88E-4608-98B9-1760A9E9C3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3E8833-3D61-4942-994C-E691269F2D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bg>
      <p:bgPr>
        <a:solidFill>
          <a:srgbClr val="F0F8FF"/>
        </a:solidFill>
      </p:bgPr>
    </p:bg>
    <p:spTree>
      <p:nvGrpSpPr>
        <p:cNvPr id="1" name=""/>
        <p:cNvGrpSpPr/>
        <p:nvPr/>
      </p:nvGrpSpPr>
      <p:grpSpPr>
        <a:xfrm>
          <a:off x="0" y="0"/>
          <a:ext cx="0" cy="0"/>
        </a:xfrm>
      </p:grpSpPr>
      <p:sp>
        <p:nvSpPr>
          <p:cNvPr id="214018" name="Rectangle 2"/>
          <p:cNvSpPr>
            <a:spLocks noGrp="1" noRot="1" noChangeArrowheads="1"/>
          </p:cNvSpPr>
          <p:nvPr>
            <p:ph type="ctrTitle"/>
          </p:nvPr>
        </p:nvSpPr>
        <p:spPr>
          <a:xfrm>
            <a:off x="3962400" y="1066800"/>
            <a:ext cx="4648200" cy="1981200"/>
          </a:xfrm>
        </p:spPr>
        <p:txBody>
          <a:bodyPr/>
          <a:lstStyle>
            <a:lvl1pPr>
              <a:defRPr/>
            </a:lvl1pPr>
          </a:lstStyle>
          <a:p>
            <a:r>
              <a:rPr lang="zh-CN" altLang="en-US" smtClean="0"/>
              <a:t>单击此处编辑母版标题样式</a:t>
            </a:r>
            <a:endParaRPr lang="zh-CN" altLang="en-US"/>
          </a:p>
        </p:txBody>
      </p:sp>
      <p:sp>
        <p:nvSpPr>
          <p:cNvPr id="214019" name="Rectangle 3"/>
          <p:cNvSpPr>
            <a:spLocks noGrp="1" noRot="1" noChangeArrowheads="1"/>
          </p:cNvSpPr>
          <p:nvPr>
            <p:ph type="subTitle" idx="1"/>
          </p:nvPr>
        </p:nvSpPr>
        <p:spPr>
          <a:xfrm>
            <a:off x="3962400" y="3657600"/>
            <a:ext cx="4572000" cy="1676400"/>
          </a:xfrm>
        </p:spPr>
        <p:txBody>
          <a:bodyPr/>
          <a:lstStyle>
            <a:lvl1pPr marL="0" indent="0" algn="ctr">
              <a:buFont typeface="Wingdings" pitchFamily="2" charset="2"/>
              <a:buNone/>
              <a:defRPr/>
            </a:lvl1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xfrm>
            <a:off x="301625" y="6076950"/>
            <a:ext cx="2289175" cy="476250"/>
          </a:xfrm>
        </p:spPr>
        <p:txBody>
          <a:bodyPr/>
          <a:lstStyle>
            <a:lvl1pPr>
              <a:defRPr smtClean="0"/>
            </a:lvl1pPr>
          </a:lstStyle>
          <a:p>
            <a:pPr>
              <a:defRPr/>
            </a:pPr>
            <a:endParaRPr lang="en-US" altLang="zh-CN"/>
          </a:p>
        </p:txBody>
      </p:sp>
      <p:sp>
        <p:nvSpPr>
          <p:cNvPr id="5" name="Rectangle 5"/>
          <p:cNvSpPr>
            <a:spLocks noGrp="1" noChangeArrowheads="1"/>
          </p:cNvSpPr>
          <p:nvPr>
            <p:ph type="ftr" sz="quarter" idx="11"/>
          </p:nvPr>
        </p:nvSpPr>
        <p:spPr>
          <a:xfrm>
            <a:off x="3124200" y="6076950"/>
            <a:ext cx="2895600" cy="476250"/>
          </a:xfrm>
        </p:spPr>
        <p:txBody>
          <a:bodyPr/>
          <a:lstStyle>
            <a:lvl1pPr>
              <a:defRPr smtClean="0"/>
            </a:lvl1pPr>
          </a:lstStyle>
          <a:p>
            <a:pPr>
              <a:defRPr/>
            </a:pPr>
            <a:endParaRPr lang="en-US" altLang="zh-CN"/>
          </a:p>
        </p:txBody>
      </p:sp>
      <p:sp>
        <p:nvSpPr>
          <p:cNvPr id="6" name="Rectangle 6"/>
          <p:cNvSpPr>
            <a:spLocks noGrp="1" noChangeArrowheads="1"/>
          </p:cNvSpPr>
          <p:nvPr>
            <p:ph type="sldNum" sz="quarter" idx="12"/>
          </p:nvPr>
        </p:nvSpPr>
        <p:spPr>
          <a:xfrm>
            <a:off x="6553200" y="6076950"/>
            <a:ext cx="2289175" cy="476250"/>
          </a:xfrm>
        </p:spPr>
        <p:txBody>
          <a:bodyPr/>
          <a:lstStyle>
            <a:lvl1pPr>
              <a:defRPr/>
            </a:lvl1pPr>
          </a:lstStyle>
          <a:p>
            <a:fld id="{F8FBB9B5-4B0B-486A-ADCA-73003847EC1A}" type="slidenum">
              <a:rPr lang="en-US" altLang="zh-CN"/>
              <a:t>‹#›</a:t>
            </a:fld>
          </a:p>
        </p:txBody>
      </p:sp>
    </p:spTree>
    <p:extLst>
      <p:ext uri="{BB962C8B-B14F-4D97-AF65-F5344CB8AC3E}">
        <p14:creationId xmlns:p14="http://schemas.microsoft.com/office/powerpoint/2010/main" val="81432980"/>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8FCE7869-CDCB-44AE-A486-72A052DE8CCC}" type="slidenum">
              <a:rPr lang="en-US" altLang="zh-CN"/>
              <a:t>‹#›</a:t>
            </a:fld>
          </a:p>
        </p:txBody>
      </p:sp>
    </p:spTree>
    <p:extLst>
      <p:ext uri="{BB962C8B-B14F-4D97-AF65-F5344CB8AC3E}">
        <p14:creationId xmlns:p14="http://schemas.microsoft.com/office/powerpoint/2010/main" val="75255960"/>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D0906680-5008-4D3B-90C8-296AA2F459C0}" type="slidenum">
              <a:rPr lang="en-US" altLang="zh-CN"/>
              <a:t>‹#›</a:t>
            </a:fld>
          </a:p>
        </p:txBody>
      </p:sp>
    </p:spTree>
    <p:extLst>
      <p:ext uri="{BB962C8B-B14F-4D97-AF65-F5344CB8AC3E}">
        <p14:creationId xmlns:p14="http://schemas.microsoft.com/office/powerpoint/2010/main" val="1840842327"/>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981200"/>
            <a:ext cx="4194175"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1375" y="1981200"/>
            <a:ext cx="4194175"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DB5CE7CA-F002-4723-8ED6-6827C151E733}" type="slidenum">
              <a:rPr lang="en-US" altLang="zh-CN"/>
              <a:t>‹#›</a:t>
            </a:fld>
          </a:p>
        </p:txBody>
      </p:sp>
    </p:spTree>
    <p:extLst>
      <p:ext uri="{BB962C8B-B14F-4D97-AF65-F5344CB8AC3E}">
        <p14:creationId xmlns:p14="http://schemas.microsoft.com/office/powerpoint/2010/main" val="1648504244"/>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fld id="{EEBBBC27-5533-496C-A31A-DE4B7FC61DC9}" type="slidenum">
              <a:rPr lang="en-US" altLang="zh-CN"/>
              <a:t>‹#›</a:t>
            </a:fld>
          </a:p>
        </p:txBody>
      </p:sp>
    </p:spTree>
    <p:extLst>
      <p:ext uri="{BB962C8B-B14F-4D97-AF65-F5344CB8AC3E}">
        <p14:creationId xmlns:p14="http://schemas.microsoft.com/office/powerpoint/2010/main" val="1116327272"/>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fld id="{90314C85-7AF3-49DA-8579-8CA600B2A23A}" type="slidenum">
              <a:rPr lang="en-US" altLang="zh-CN"/>
              <a:t>‹#›</a:t>
            </a:fld>
          </a:p>
        </p:txBody>
      </p:sp>
    </p:spTree>
    <p:extLst>
      <p:ext uri="{BB962C8B-B14F-4D97-AF65-F5344CB8AC3E}">
        <p14:creationId xmlns:p14="http://schemas.microsoft.com/office/powerpoint/2010/main" val="719266754"/>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bg>
      <p:bgPr>
        <a:solidFill>
          <a:srgbClr val="F0F8FF"/>
        </a:solidFill>
      </p:bgPr>
    </p:bg>
    <p:spTree>
      <p:nvGrpSpPr>
        <p:cNvPr id="1" name=""/>
        <p:cNvGrpSpPr/>
        <p:nvPr/>
      </p:nvGrpSpPr>
      <p:grpSpPr>
        <a:xfrm>
          <a:off x="0" y="0"/>
          <a: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fld id="{B81417A6-B52F-4178-AC6A-DE7E0647AB34}" type="slidenum">
              <a:rPr lang="en-US" altLang="zh-CN"/>
              <a:t>‹#›</a:t>
            </a:fld>
          </a:p>
        </p:txBody>
      </p:sp>
    </p:spTree>
    <p:extLst>
      <p:ext uri="{BB962C8B-B14F-4D97-AF65-F5344CB8AC3E}">
        <p14:creationId xmlns:p14="http://schemas.microsoft.com/office/powerpoint/2010/main" val="1695440756"/>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内容与标题">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DDA28E40-8722-4D1F-A912-68A4C586C6C0}" type="slidenum">
              <a:rPr lang="en-US" altLang="zh-CN"/>
              <a:t>‹#›</a:t>
            </a:fld>
          </a:p>
        </p:txBody>
      </p:sp>
    </p:spTree>
    <p:extLst>
      <p:ext uri="{BB962C8B-B14F-4D97-AF65-F5344CB8AC3E}">
        <p14:creationId xmlns:p14="http://schemas.microsoft.com/office/powerpoint/2010/main" val="1699483196"/>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图片与标题">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04826E4A-BFA5-49A1-BB8F-967C4430700D}" type="slidenum">
              <a:rPr lang="en-US" altLang="zh-CN"/>
              <a:t>‹#›</a:t>
            </a:fld>
          </a:p>
        </p:txBody>
      </p:sp>
    </p:spTree>
    <p:extLst>
      <p:ext uri="{BB962C8B-B14F-4D97-AF65-F5344CB8AC3E}">
        <p14:creationId xmlns:p14="http://schemas.microsoft.com/office/powerpoint/2010/main" val="2287116317"/>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x" preserve="1">
  <p:cSld name="标题和竖排文字">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7FC1A1B9-CA92-4005-8AF2-41EA4D4469F4}" type="slidenum">
              <a:rPr lang="en-US" altLang="zh-CN"/>
              <a:t>‹#›</a:t>
            </a:fld>
          </a:p>
        </p:txBody>
      </p:sp>
    </p:spTree>
    <p:extLst>
      <p:ext uri="{BB962C8B-B14F-4D97-AF65-F5344CB8AC3E}">
        <p14:creationId xmlns:p14="http://schemas.microsoft.com/office/powerpoint/2010/main" val="2117994288"/>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垂直排列标题与文本">
    <p:bg>
      <p:bgPr>
        <a:solidFill>
          <a:srgbClr val="F0F8FF"/>
        </a:solidFill>
      </p:bgPr>
    </p:bg>
    <p:spTree>
      <p:nvGrpSpPr>
        <p:cNvPr id="1" name=""/>
        <p:cNvGrpSpPr/>
        <p:nvPr/>
      </p:nvGrpSpPr>
      <p:grpSpPr>
        <a:xfrm>
          <a:off x="0" y="0"/>
          <a:ext cx="0" cy="0"/>
        </a:xfrm>
      </p:grpSpPr>
      <p:sp>
        <p:nvSpPr>
          <p:cNvPr id="2" name="竖排标题 1"/>
          <p:cNvSpPr>
            <a:spLocks noGrp="1"/>
          </p:cNvSpPr>
          <p:nvPr>
            <p:ph type="title" orient="vert"/>
          </p:nvPr>
        </p:nvSpPr>
        <p:spPr>
          <a:xfrm>
            <a:off x="6710363" y="685800"/>
            <a:ext cx="2135187" cy="51816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685800"/>
            <a:ext cx="6256338" cy="51816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F6D589A2-6E90-4914-A139-E5029486DD2F}" type="slidenum">
              <a:rPr lang="en-US" altLang="zh-CN"/>
              <a:t>‹#›</a:t>
            </a:fld>
          </a:p>
        </p:txBody>
      </p:sp>
    </p:spTree>
    <p:extLst>
      <p:ext uri="{BB962C8B-B14F-4D97-AF65-F5344CB8AC3E}">
        <p14:creationId xmlns:p14="http://schemas.microsoft.com/office/powerpoint/2010/main" val="4205814775"/>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fourObj" preserve="1">
  <p:cSld name="标题和四项内容">
    <p:bg>
      <p:bgPr>
        <a:solidFill>
          <a:srgbClr val="F0F8FF"/>
        </a:solidFill>
      </p:bgPr>
    </p:bg>
    <p:spTree>
      <p:nvGrpSpPr>
        <p:cNvPr id="1" name=""/>
        <p:cNvGrpSpPr/>
        <p:nvPr/>
      </p:nvGrpSpPr>
      <p:grpSpPr>
        <a:xfrm>
          <a:off x="0" y="0"/>
          <a:ext cx="0" cy="0"/>
        </a:xfrm>
      </p:grpSpPr>
      <p:sp>
        <p:nvSpPr>
          <p:cNvPr id="2" name="标题 1"/>
          <p:cNvSpPr>
            <a:spLocks noGrp="1"/>
          </p:cNvSpPr>
          <p:nvPr>
            <p:ph type="title" sz="quarter"/>
          </p:nvPr>
        </p:nvSpPr>
        <p:spPr>
          <a:xfrm>
            <a:off x="301625" y="685800"/>
            <a:ext cx="854075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304800" y="1981200"/>
            <a:ext cx="4194175"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51375" y="1981200"/>
            <a:ext cx="4194175"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304800" y="4000500"/>
            <a:ext cx="4194175"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51375" y="4000500"/>
            <a:ext cx="4194175"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fld id="{188F394E-76D4-4E53-BC41-BC006F38A82D}" type="slidenum">
              <a:rPr lang="en-US" altLang="zh-CN"/>
              <a:t>‹#›</a:t>
            </a:fld>
          </a:p>
        </p:txBody>
      </p:sp>
    </p:spTree>
    <p:extLst>
      <p:ext uri="{BB962C8B-B14F-4D97-AF65-F5344CB8AC3E}">
        <p14:creationId xmlns:p14="http://schemas.microsoft.com/office/powerpoint/2010/main" val="2824432863"/>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AndObj" preserve="1">
  <p:cSld name="标题，文本与内容">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301625" y="685800"/>
            <a:ext cx="854075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4800" y="1981200"/>
            <a:ext cx="4194175" cy="3886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1375" y="1981200"/>
            <a:ext cx="4194175" cy="3886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BC9F5AFC-A558-4D63-A037-A7413069CC92}" type="slidenum">
              <a:rPr lang="en-US" altLang="zh-CN"/>
              <a:t>‹#›</a:t>
            </a:fld>
          </a:p>
        </p:txBody>
      </p:sp>
    </p:spTree>
    <p:extLst>
      <p:ext uri="{BB962C8B-B14F-4D97-AF65-F5344CB8AC3E}">
        <p14:creationId xmlns:p14="http://schemas.microsoft.com/office/powerpoint/2010/main" val="2218484477"/>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AndTx" preserve="1">
  <p:cSld name="标题，内容与文本">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301625" y="685800"/>
            <a:ext cx="8540750" cy="11430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981200"/>
            <a:ext cx="4194175" cy="3886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651375" y="1981200"/>
            <a:ext cx="4194175" cy="3886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33193900-1ABC-49EE-BF3C-2BD07F97C7A3}" type="slidenum">
              <a:rPr lang="en-US" altLang="zh-CN"/>
              <a:t>‹#›</a:t>
            </a:fld>
          </a:p>
        </p:txBody>
      </p:sp>
    </p:spTree>
    <p:extLst>
      <p:ext uri="{BB962C8B-B14F-4D97-AF65-F5344CB8AC3E}">
        <p14:creationId xmlns:p14="http://schemas.microsoft.com/office/powerpoint/2010/main" val="1245693474"/>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OverChart" preserve="1">
  <p:cSld name="垂直排列标题且文本在图表之上">
    <p:bg>
      <p:bgPr>
        <a:solidFill>
          <a:srgbClr val="F0F8FF"/>
        </a:solidFill>
      </p:bgPr>
    </p:bg>
    <p:spTree>
      <p:nvGrpSpPr>
        <p:cNvPr id="1" name=""/>
        <p:cNvGrpSpPr/>
        <p:nvPr/>
      </p:nvGrpSpPr>
      <p:grpSpPr>
        <a:xfrm>
          <a:off x="0" y="0"/>
          <a:ext cx="0" cy="0"/>
        </a:xfrm>
      </p:grpSpPr>
      <p:sp>
        <p:nvSpPr>
          <p:cNvPr id="2" name="竖排标题 1"/>
          <p:cNvSpPr>
            <a:spLocks noGrp="1"/>
          </p:cNvSpPr>
          <p:nvPr>
            <p:ph type="title" orient="vert"/>
          </p:nvPr>
        </p:nvSpPr>
        <p:spPr>
          <a:xfrm>
            <a:off x="6710363" y="685800"/>
            <a:ext cx="2135187" cy="51816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sz="half" idx="1"/>
          </p:nvPr>
        </p:nvSpPr>
        <p:spPr>
          <a:xfrm>
            <a:off x="301625" y="685800"/>
            <a:ext cx="6256338" cy="25146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图表占位符 3"/>
          <p:cNvSpPr>
            <a:spLocks noGrp="1"/>
          </p:cNvSpPr>
          <p:nvPr>
            <p:ph type="chart" sz="half" idx="2"/>
          </p:nvPr>
        </p:nvSpPr>
        <p:spPr>
          <a:xfrm>
            <a:off x="301625" y="3352800"/>
            <a:ext cx="6256338" cy="2514600"/>
          </a:xfrm>
        </p:spPr>
        <p:txBody>
          <a:bodyPr/>
          <a:lstStyle/>
          <a:p>
            <a:pPr lvl="0"/>
            <a:r>
              <a:rPr lang="zh-CN" altLang="en-US" noProof="0" smtClean="0"/>
              <a:t>单击图标添加图表</a:t>
            </a:r>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6A984101-6419-4CA6-AC35-DE02A5F87090}" type="slidenum">
              <a:rPr lang="en-US" altLang="zh-CN"/>
              <a:t>‹#›</a:t>
            </a:fld>
          </a:p>
        </p:txBody>
      </p:sp>
    </p:spTree>
    <p:extLst>
      <p:ext uri="{BB962C8B-B14F-4D97-AF65-F5344CB8AC3E}">
        <p14:creationId xmlns:p14="http://schemas.microsoft.com/office/powerpoint/2010/main" val="1126566662"/>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AndMedia" preserve="1">
  <p:cSld name="标题，文本与媒体剪辑">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301625" y="685800"/>
            <a:ext cx="854075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4800" y="1981200"/>
            <a:ext cx="4194175" cy="3886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媒体占位符 3"/>
          <p:cNvSpPr>
            <a:spLocks noGrp="1"/>
          </p:cNvSpPr>
          <p:nvPr>
            <p:ph type="media" sz="half" idx="2"/>
          </p:nvPr>
        </p:nvSpPr>
        <p:spPr>
          <a:xfrm>
            <a:off x="4651375" y="1981200"/>
            <a:ext cx="4194175" cy="3886200"/>
          </a:xfrm>
        </p:spPr>
        <p:txBody>
          <a:bodyPr/>
          <a:lstStyle/>
          <a:p>
            <a:pPr lvl="0"/>
            <a:r>
              <a:rPr lang="zh-CN" altLang="en-US" noProof="0" smtClean="0"/>
              <a:t>单击图标添加媒体</a:t>
            </a:r>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B6AC9BF4-1FE2-415C-A614-44D3585B9A10}" type="slidenum">
              <a:rPr lang="en-US" altLang="zh-CN"/>
              <a:t>‹#›</a:t>
            </a:fld>
          </a:p>
        </p:txBody>
      </p:sp>
    </p:spTree>
    <p:extLst>
      <p:ext uri="{BB962C8B-B14F-4D97-AF65-F5344CB8AC3E}">
        <p14:creationId xmlns:p14="http://schemas.microsoft.com/office/powerpoint/2010/main" val="3761252177"/>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OverObj" preserve="1">
  <p:cSld name="标题和文本在内容之上">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301625" y="685800"/>
            <a:ext cx="854075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4800" y="1981200"/>
            <a:ext cx="8540750"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04800" y="4000500"/>
            <a:ext cx="8540750"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56652DE8-3DBC-46B9-9CC5-0886EBE04BAB}" type="slidenum">
              <a:rPr lang="en-US" altLang="zh-CN"/>
              <a:t>‹#›</a:t>
            </a:fld>
          </a:p>
        </p:txBody>
      </p:sp>
    </p:spTree>
    <p:extLst>
      <p:ext uri="{BB962C8B-B14F-4D97-AF65-F5344CB8AC3E}">
        <p14:creationId xmlns:p14="http://schemas.microsoft.com/office/powerpoint/2010/main" val="3451971863"/>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AndTx" preserve="1">
  <p:cSld name="标题，两项内容与文本">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301625" y="685800"/>
            <a:ext cx="854075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304800" y="1981200"/>
            <a:ext cx="4194175"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304800" y="4000500"/>
            <a:ext cx="4194175"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half" idx="3"/>
          </p:nvPr>
        </p:nvSpPr>
        <p:spPr>
          <a:xfrm>
            <a:off x="4651375" y="1981200"/>
            <a:ext cx="4194175" cy="3886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fld id="{1FAF6ECB-560F-4837-885D-265ED2E01456}" type="slidenum">
              <a:rPr lang="en-US" altLang="zh-CN"/>
              <a:t>‹#›</a:t>
            </a:fld>
          </a:p>
        </p:txBody>
      </p:sp>
    </p:spTree>
    <p:extLst>
      <p:ext uri="{BB962C8B-B14F-4D97-AF65-F5344CB8AC3E}">
        <p14:creationId xmlns:p14="http://schemas.microsoft.com/office/powerpoint/2010/main" val="2018965101"/>
      </p:ext>
    </p:extLst>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clipArtAndVertTx" preserve="1">
  <p:cSld name="标题，剪贴画与竖排文字">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301625" y="685800"/>
            <a:ext cx="8540750" cy="1143000"/>
          </a:xfrm>
        </p:spPr>
        <p:txBody>
          <a:bodyPr/>
          <a:lstStyle/>
          <a:p>
            <a:r>
              <a:rPr lang="zh-CN" altLang="en-US" smtClean="0"/>
              <a:t>单击此处编辑母版标题样式</a:t>
            </a:r>
            <a:endParaRPr lang="zh-CN" altLang="en-US"/>
          </a:p>
        </p:txBody>
      </p:sp>
      <p:sp>
        <p:nvSpPr>
          <p:cNvPr id="3" name="剪贴画占位符 2"/>
          <p:cNvSpPr>
            <a:spLocks noGrp="1"/>
          </p:cNvSpPr>
          <p:nvPr>
            <p:ph type="clipArt" sz="half" idx="1"/>
          </p:nvPr>
        </p:nvSpPr>
        <p:spPr>
          <a:xfrm>
            <a:off x="304800" y="1981200"/>
            <a:ext cx="4194175" cy="3886200"/>
          </a:xfrm>
        </p:spPr>
        <p:txBody>
          <a:bodyPr/>
          <a:lstStyle/>
          <a:p>
            <a:pPr lvl="0"/>
            <a:r>
              <a:rPr lang="zh-CN" altLang="en-US" noProof="0" smtClean="0"/>
              <a:t>单击图标添加联机映像</a:t>
            </a:r>
          </a:p>
        </p:txBody>
      </p:sp>
      <p:sp>
        <p:nvSpPr>
          <p:cNvPr id="4" name="竖排文字占位符 3"/>
          <p:cNvSpPr>
            <a:spLocks noGrp="1"/>
          </p:cNvSpPr>
          <p:nvPr>
            <p:ph type="body" orient="vert" sz="half" idx="2"/>
          </p:nvPr>
        </p:nvSpPr>
        <p:spPr>
          <a:xfrm>
            <a:off x="4651375" y="1981200"/>
            <a:ext cx="4194175" cy="38862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C8EDB86A-1C5B-4CCB-B952-35A987FA7FE1}" type="slidenum">
              <a:rPr lang="en-US" altLang="zh-CN"/>
              <a:t>‹#›</a:t>
            </a:fld>
          </a:p>
        </p:txBody>
      </p:sp>
    </p:spTree>
    <p:extLst>
      <p:ext uri="{BB962C8B-B14F-4D97-AF65-F5344CB8AC3E}">
        <p14:creationId xmlns:p14="http://schemas.microsoft.com/office/powerpoint/2010/main" val="1341594646"/>
      </p:ext>
    </p:extLst>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OverTx" preserve="1">
  <p:cSld name="标题和两项内容在文本之上">
    <p:bg>
      <p:bgPr>
        <a:solidFill>
          <a:srgbClr val="F0F8FF"/>
        </a:solidFill>
      </p:bgPr>
    </p:bg>
    <p:spTree>
      <p:nvGrpSpPr>
        <p:cNvPr id="1" name=""/>
        <p:cNvGrpSpPr/>
        <p:nvPr/>
      </p:nvGrpSpPr>
      <p:grpSpPr>
        <a:xfrm>
          <a:off x="0" y="0"/>
          <a:ext cx="0" cy="0"/>
        </a:xfrm>
      </p:grpSpPr>
      <p:sp>
        <p:nvSpPr>
          <p:cNvPr id="2" name="标题 1"/>
          <p:cNvSpPr>
            <a:spLocks noGrp="1"/>
          </p:cNvSpPr>
          <p:nvPr>
            <p:ph type="title"/>
          </p:nvPr>
        </p:nvSpPr>
        <p:spPr>
          <a:xfrm>
            <a:off x="301625" y="685800"/>
            <a:ext cx="854075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304800" y="1981200"/>
            <a:ext cx="4194175"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51375" y="1981200"/>
            <a:ext cx="4194175"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half" idx="3"/>
          </p:nvPr>
        </p:nvSpPr>
        <p:spPr>
          <a:xfrm>
            <a:off x="304800" y="4000500"/>
            <a:ext cx="8540750" cy="18669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fld id="{0B0DCB7B-4EA1-4876-94E2-C0D91F29BF6F}" type="slidenum">
              <a:rPr lang="en-US" altLang="zh-CN"/>
              <a:t>‹#›</a:t>
            </a:fld>
          </a:p>
        </p:txBody>
      </p:sp>
    </p:spTree>
    <p:extLst>
      <p:ext uri="{BB962C8B-B14F-4D97-AF65-F5344CB8AC3E}">
        <p14:creationId xmlns:p14="http://schemas.microsoft.com/office/powerpoint/2010/main" val="1833581120"/>
      </p:ext>
    </p:extLst>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Pr>
        <a:solidFill>
          <a:srgbClr val="F0F8FF"/>
        </a:solidFill>
        <a:effectLst/>
      </p:bgPr>
    </p:bg>
    <p:spTree>
      <p:nvGrpSpPr>
        <p:cNvPr id="1" name=""/>
        <p:cNvGrpSpPr/>
        <p:nvPr/>
      </p:nvGrpSpPr>
      <p:grpSpPr>
        <a:xfrm>
          <a:off x="0" y="0"/>
          <a:ext cx="0" cy="0"/>
        </a:xfrm>
      </p:grpSpPr>
      <p:grpSp>
        <p:nvGrpSpPr>
          <p:cNvPr id="50178" name="组合 50177"/>
          <p:cNvGrpSpPr/>
          <p:nvPr/>
        </p:nvGrpSpPr>
        <p:grpSpPr>
          <a:xfrm>
            <a:off x="0" y="927100"/>
            <a:ext cx="8991600" cy="4495800"/>
            <a:chOff x="0" y="584"/>
            <a:chExt cx="5664" cy="2832"/>
          </a:xfrm>
        </p:grpSpPr>
        <p:sp>
          <p:nvSpPr>
            <p:cNvPr id="50179" name="矩形: 圆角 50178"/>
            <p:cNvSpPr/>
            <p:nvPr/>
          </p:nvSpPr>
          <p:spPr>
            <a:xfrm>
              <a:off x="432" y="1304"/>
              <a:ext cx="4656" cy="2112"/>
            </a:xfrm>
            <a:prstGeom prst="roundRect">
              <a:avLst>
                <a:gd name="adj" fmla="val 16667"/>
              </a:avLst>
            </a:prstGeom>
            <a:noFill/>
            <a:ln w="50800">
              <a:solidFill>
                <a:schemeClr val="bg2"/>
              </a:solid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5pPr>
            </a:lstStyle>
            <a:p>
              <a:pPr lvl="0" algn="ctr"/>
              <a:endParaRPr sz="2400">
                <a:latin typeface="Times New Roman" pitchFamily="18" charset="0"/>
              </a:endParaRPr>
            </a:p>
          </p:txBody>
        </p:sp>
        <p:sp>
          <p:nvSpPr>
            <p:cNvPr id="50180" name="矩形 50179"/>
            <p:cNvSpPr/>
            <p:nvPr/>
          </p:nvSpPr>
          <p:spPr bwMode="blackWhite">
            <a:xfrm>
              <a:off x="144" y="584"/>
              <a:ext cx="4512" cy="624"/>
            </a:xfrm>
            <a:prstGeom prst="rect">
              <a:avLst/>
            </a:prstGeom>
            <a:solidFill>
              <a:schemeClr val="bg1"/>
            </a:solidFill>
            <a:ln w="57150">
              <a:solidFill>
                <a:schemeClr val="bg2"/>
              </a:solid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5pPr>
            </a:lstStyle>
            <a:p>
              <a:pPr lvl="0" algn="ctr"/>
              <a:endParaRPr sz="2400">
                <a:latin typeface="Times New Roman" pitchFamily="18" charset="0"/>
              </a:endParaRPr>
            </a:p>
          </p:txBody>
        </p:sp>
        <p:sp>
          <p:nvSpPr>
            <p:cNvPr id="50181" name="任意多边形: 形状 50180"/>
            <p:cNvSpPr/>
            <p:nvPr/>
          </p:nvSpPr>
          <p:spPr bwMode="blackWhite">
            <a:xfrm>
              <a:off x="0" y="872"/>
              <a:ext cx="5664" cy="1152"/>
            </a:xfrm>
            <a:custGeom>
              <a:gdLst>
                <a:gd name="G0" fmla="+- 1000 0 0"/>
                <a:gd name="G1" fmla="+- 1000 0 0"/>
                <a:gd name="G2" fmla="+- G0 0 G1"/>
                <a:gd name="G3" fmla="*/ G1 1 2"/>
                <a:gd name="G4" fmla="+- G0 0 G3"/>
                <a:gd name="GT5" fmla="+- G0 0 G2"/>
                <a:gd name="GT6" fmla="*/ GT5 1 2"/>
                <a:gd name="GT7" fmla="+/ G2 G0 2"/>
                <a:gd name="GT8" fmla="+/ 0 G1 2"/>
                <a:gd name="GT9" fmla="+- G4 0 GT7"/>
                <a:gd name="GT10" fmla="+- 0 0 GT8"/>
                <a:gd name="GT11" fmla="+- G1 0 GT8"/>
                <a:gd name="GT12" fmla="at2 GT9 GT10"/>
                <a:gd name="GT13" fmla="at2 GT9 GT11"/>
                <a:gd name="GT14" fmla="+- GT13 0 GT12"/>
                <a:gd name="GT15" fmla="+- GT14 21600000 0"/>
                <a:gd name="GT16" fmla="?: GT14 GT14 GT15"/>
                <a:gd name="GT17" fmla="+- w 0 h"/>
                <a:gd name="GT18" fmla="*/ h 1 w"/>
                <a:gd name="GT19" fmla="?: GT17 GT18 1"/>
                <a:gd name="GT20" fmla="+- 1000 0 G4"/>
                <a:gd name="GT21" fmla="*/ GT20 GT19 1"/>
                <a:gd name="GT22" fmla="+- 1000 0 GT21"/>
                <a:gd name="GT23" fmla="+- h 0 w"/>
                <a:gd name="GT24" fmla="*/ w 1 h"/>
                <a:gd name="GT25" fmla="?: GT23 GT24 1"/>
                <a:gd name="GT26" fmla="+- 1000 0 GT22"/>
                <a:gd name="GT27" fmla="*/ GT26 GT25 1"/>
                <a:gd name="GT28" fmla="+- 1000 0 GT27"/>
                <a:gd name="GT29" fmla="*/ GT28 w 1000"/>
                <a:gd name="GT30" fmla="+- l GT29 0"/>
                <a:gd name="GT31" fmla="*/ GT6 w 1000"/>
                <a:gd name="GT32" fmla="*/ G3 h 1000"/>
                <a:gd name="GT33" fmla="+- 1000 0 G1"/>
                <a:gd name="GT34" fmla="*/ GT33 GT25 1"/>
                <a:gd name="GT35" fmla="+- 1000 0 GT34"/>
                <a:gd name="GT36" fmla="*/ GT35 h 1000"/>
                <a:gd name="GT37" fmla="+- t GT36 0"/>
              </a:gdLst>
              <a:rect l="l" t="t" r="GT30" b="GT37"/>
              <a:pathLst>
                <a:path>
                  <a:moveTo>
                    <a:pt x="l" y="t"/>
                  </a:moveTo>
                  <a:lnTo>
                    <a:pt x="GT30" y="t"/>
                  </a:lnTo>
                  <a:arcTo wR="GT31" hR="GT32" stAng="GT12" swAng="GT16"/>
                  <a:lnTo>
                    <a:pt x="l" y="GT37"/>
                  </a:lnTo>
                  <a:close/>
                </a:path>
              </a:pathLst>
            </a:custGeom>
            <a:solidFill>
              <a:schemeClr val="folHlink"/>
            </a:solid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5pPr>
            </a:lstStyle>
            <a:p>
              <a:pPr lvl="0"/>
              <a:endParaRPr sz="2400">
                <a:latin typeface="Times New Roman" pitchFamily="18" charset="0"/>
              </a:endParaRPr>
            </a:p>
          </p:txBody>
        </p:sp>
        <p:cxnSp>
          <p:nvCxnSpPr>
            <p:cNvPr id="50182" name="直接连接符 50181"/>
            <p:cNvCxnSpPr/>
            <p:nvPr/>
          </p:nvCxnSpPr>
          <p:spPr>
            <a:xfrm>
              <a:off x="0" y="1928"/>
              <a:ext cx="5232" cy="0"/>
            </a:xfrm>
            <a:prstGeom prst="line">
              <a:avLst/>
            </a:prstGeom>
            <a:noFill/>
            <a:ln w="50800">
              <a:solidFill>
                <a:schemeClr val="bg1"/>
              </a:solidFill>
              <a:miter lim="800000"/>
            </a:ln>
          </p:spPr>
        </p:cxnSp>
      </p:grpSp>
      <p:sp>
        <p:nvSpPr>
          <p:cNvPr id="50183" name="标题 50182"/>
          <p:cNvSpPr>
            <a:spLocks noGrp="1"/>
          </p:cNvSpPr>
          <p:nvPr>
            <p:ph type="ctrTitle"/>
          </p:nvPr>
        </p:nvSpPr>
        <p:spPr>
          <a:xfrm>
            <a:off x="228600" y="1427162"/>
            <a:ext cx="8077200" cy="1609725"/>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600" b="0" i="0" u="none">
                <a:solidFill>
                  <a:schemeClr val="tx2"/>
                </a:solidFill>
                <a:latin typeface="Arial" pitchFamily="34" charset="0"/>
                <a:ea typeface="宋体" pitchFamily="2" charset="-122"/>
              </a:defRPr>
            </a:lvl1pPr>
          </a:lstStyle>
          <a:p>
            <a:pPr lvl="0"/>
            <a:r>
              <a:t>单击此处编辑母版标题样式</a:t>
            </a:r>
          </a:p>
        </p:txBody>
      </p:sp>
      <p:sp>
        <p:nvSpPr>
          <p:cNvPr id="50184" name="副标题 50183"/>
          <p:cNvSpPr>
            <a:spLocks noGrp="1"/>
          </p:cNvSpPr>
          <p:nvPr>
            <p:ph type="subTitle" idx="1"/>
          </p:nvPr>
        </p:nvSpPr>
        <p:spPr>
          <a:xfrm>
            <a:off x="1066800" y="3441700"/>
            <a:ext cx="6629400" cy="1676400"/>
          </a:xfrm>
          <a:prstGeom prst="rect">
            <a:avLst/>
          </a:prstGeom>
          <a:noFill/>
          <a:ln>
            <a:noFill/>
            <a:miter lim="800000"/>
          </a:ln>
        </p:spPr>
        <p:txBody>
          <a:bodyPr/>
          <a:lstStyle>
            <a:lvl1pPr marL="0" indent="0" algn="l" defTabSz="914400" rtl="0" eaLnBrk="1" fontAlgn="base" hangingPunct="1">
              <a:lnSpc>
                <a:spcPct val="100000"/>
              </a:lnSpc>
              <a:spcBef>
                <a:spcPct val="20000"/>
              </a:spcBef>
              <a:spcAft>
                <a:spcPct val="0"/>
              </a:spcAft>
              <a:buClr>
                <a:schemeClr val="hlink"/>
              </a:buClr>
              <a:buSzPct val="80000"/>
              <a:buFont typeface="Wingdings" pitchFamily="2" charset="2"/>
              <a:buNone/>
              <a:defRPr kumimoji="0" lang="zh-CN" altLang="en-US" sz="3200" b="0" i="0" u="none">
                <a:solidFill>
                  <a:schemeClr val="tx1"/>
                </a:solidFill>
                <a:latin typeface="Arial" pitchFamily="34" charset="0"/>
                <a:ea typeface="宋体" pitchFamily="2" charset="-122"/>
              </a:defRPr>
            </a:lvl1pPr>
            <a:lvl2pPr marL="457200" indent="0" algn="ctr" defTabSz="914400" rtl="0" eaLnBrk="1" fontAlgn="base" hangingPunct="1">
              <a:lnSpc>
                <a:spcPct val="100000"/>
              </a:lnSpc>
              <a:spcBef>
                <a:spcPct val="20000"/>
              </a:spcBef>
              <a:spcAft>
                <a:spcPct val="0"/>
              </a:spcAft>
              <a:buClr>
                <a:schemeClr val="accent1"/>
              </a:buClr>
              <a:buSzPct val="70000"/>
              <a:buFont typeface="Wingdings" pitchFamily="2" charset="2"/>
              <a:buNone/>
              <a:defRPr kumimoji="0" lang="zh-CN" altLang="en-US" sz="2800" b="0" i="0" u="none">
                <a:solidFill>
                  <a:schemeClr val="tx1"/>
                </a:solidFill>
                <a:latin typeface="Arial" pitchFamily="34" charset="0"/>
                <a:ea typeface="宋体" pitchFamily="2" charset="-122"/>
              </a:defRPr>
            </a:lvl2pPr>
            <a:lvl3pPr marL="914400" indent="0" algn="ctr" defTabSz="914400" rtl="0" eaLnBrk="1" fontAlgn="base" hangingPunct="1">
              <a:lnSpc>
                <a:spcPct val="100000"/>
              </a:lnSpc>
              <a:spcBef>
                <a:spcPct val="20000"/>
              </a:spcBef>
              <a:spcAft>
                <a:spcPct val="0"/>
              </a:spcAft>
              <a:buClr>
                <a:schemeClr val="bg2"/>
              </a:buClr>
              <a:buSzPct val="65000"/>
              <a:buFont typeface="Wingdings" pitchFamily="2" charset="2"/>
              <a:buNone/>
              <a:defRPr kumimoji="0" lang="zh-CN" altLang="en-US" sz="2400" b="0" i="0" u="none">
                <a:solidFill>
                  <a:schemeClr val="tx1"/>
                </a:solidFill>
                <a:latin typeface="Arial" pitchFamily="34" charset="0"/>
                <a:ea typeface="宋体" pitchFamily="2" charset="-122"/>
              </a:defRPr>
            </a:lvl3pPr>
            <a:lvl4pPr marL="1371600" indent="0" algn="ctr" defTabSz="914400" rtl="0" eaLnBrk="1" fontAlgn="base" hangingPunct="1">
              <a:lnSpc>
                <a:spcPct val="100000"/>
              </a:lnSpc>
              <a:spcBef>
                <a:spcPct val="20000"/>
              </a:spcBef>
              <a:spcAft>
                <a:spcPct val="0"/>
              </a:spcAft>
              <a:buClr>
                <a:schemeClr val="hlink"/>
              </a:buClr>
              <a:buSzPct val="60000"/>
              <a:buFont typeface="Wingdings" pitchFamily="2" charset="2"/>
              <a:buNone/>
              <a:defRPr kumimoji="0" lang="zh-CN" altLang="en-US" sz="2000" b="0" i="0" u="none">
                <a:solidFill>
                  <a:schemeClr val="tx1"/>
                </a:solidFill>
                <a:latin typeface="Arial" pitchFamily="34" charset="0"/>
                <a:ea typeface="宋体" pitchFamily="2" charset="-122"/>
              </a:defRPr>
            </a:lvl4pPr>
            <a:lvl5pPr marL="1828800" indent="0" algn="ctr" defTabSz="914400" rtl="0" eaLnBrk="1" fontAlgn="base" hangingPunct="1">
              <a:lnSpc>
                <a:spcPct val="100000"/>
              </a:lnSpc>
              <a:spcBef>
                <a:spcPct val="20000"/>
              </a:spcBef>
              <a:spcAft>
                <a:spcPct val="0"/>
              </a:spcAft>
              <a:buClr>
                <a:schemeClr val="bg2"/>
              </a:buClr>
              <a:buSzPct val="40000"/>
              <a:buFont typeface="Wingdings" pitchFamily="2" charset="2"/>
              <a:buNone/>
              <a:defRPr kumimoji="0" lang="zh-CN" altLang="en-US" sz="2000" b="0" i="0" u="none">
                <a:solidFill>
                  <a:schemeClr val="tx1"/>
                </a:solidFill>
                <a:latin typeface="Arial" pitchFamily="34" charset="0"/>
                <a:ea typeface="宋体" pitchFamily="2" charset="-122"/>
              </a:defRPr>
            </a:lvl5pPr>
          </a:lstStyle>
          <a:p>
            <a:pPr lvl="0"/>
            <a:r>
              <a:t>单击此处编辑母版副标题样式</a:t>
            </a:r>
          </a:p>
        </p:txBody>
      </p:sp>
      <p:sp>
        <p:nvSpPr>
          <p:cNvPr id="50185" name="日期占位符 50184"/>
          <p:cNvSpPr>
            <a:spLocks noGrp="1"/>
          </p:cNvSpPr>
          <p:nvPr>
            <p:ph type="dt" sz="half" idx="2"/>
          </p:nvPr>
        </p:nvSpPr>
        <p:spPr>
          <a:xfrm>
            <a:off x="457200" y="6248400"/>
            <a:ext cx="2133600" cy="471488"/>
          </a:xfrm>
          <a:prstGeom prst="rect">
            <a:avLst/>
          </a:prstGeom>
          <a:noFill/>
          <a:ln>
            <a:noFill/>
            <a:miter lim="800000"/>
          </a:ln>
        </p:spPr>
        <p:txBody>
          <a:bodyPr anchor="b" anchorCtr="0"/>
          <a:lstStyle/>
          <a:p>
            <a:pPr lvl="0"/>
            <a:endParaRPr sz="1200"/>
          </a:p>
        </p:txBody>
      </p:sp>
      <p:sp>
        <p:nvSpPr>
          <p:cNvPr id="50186" name="页脚占位符 50185"/>
          <p:cNvSpPr>
            <a:spLocks noGrp="1"/>
          </p:cNvSpPr>
          <p:nvPr>
            <p:ph type="ftr" sz="quarter" idx="3"/>
          </p:nvPr>
        </p:nvSpPr>
        <p:spPr>
          <a:xfrm>
            <a:off x="3124200" y="6253162"/>
            <a:ext cx="2895600" cy="457200"/>
          </a:xfrm>
          <a:prstGeom prst="rect">
            <a:avLst/>
          </a:prstGeom>
          <a:noFill/>
          <a:ln>
            <a:noFill/>
            <a:miter lim="800000"/>
          </a:ln>
        </p:spPr>
        <p:txBody>
          <a:bodyPr anchor="b" anchorCtr="0"/>
          <a:lstStyle/>
          <a:p>
            <a:pPr lvl="0" algn="ctr"/>
            <a:fld id="{3594641F-63DC-4158-8A01-7A0B68142F87}" type="footer">
              <a:rPr sz="1200"/>
              <a:t>​</a:t>
            </a:fld>
          </a:p>
        </p:txBody>
      </p:sp>
      <p:sp>
        <p:nvSpPr>
          <p:cNvPr id="50187" name="灯片编号占位符 50186"/>
          <p:cNvSpPr>
            <a:spLocks noGrp="1"/>
          </p:cNvSpPr>
          <p:nvPr>
            <p:ph type="sldNum" sz="quarter" idx="4"/>
          </p:nvPr>
        </p:nvSpPr>
        <p:spPr>
          <a:xfrm>
            <a:off x="6553200" y="6248400"/>
            <a:ext cx="2133600" cy="471488"/>
          </a:xfrm>
          <a:prstGeom prst="rect">
            <a:avLst/>
          </a:prstGeom>
          <a:noFill/>
          <a:ln>
            <a:noFill/>
            <a:miter lim="800000"/>
          </a:ln>
        </p:spPr>
        <p:txBody>
          <a:bodyPr anchor="b" anchorCtr="0"/>
          <a:lstStyle/>
          <a:p>
            <a:pPr lvl="0" algn="r"/>
            <a:fld id="{F26091FB-F567-449A-B85C-DC8AC0E8E2AA}" type="slidenum">
              <a:rPr sz="1200">
                <a:latin typeface="Arial Black" pitchFamily="34" charset="0"/>
              </a:rPr>
              <a:t>‹#›</a:t>
            </a:fld>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Title and Content">
    <p:bg>
      <p:bgPr>
        <a:solidFill>
          <a:srgbClr val="F0F8FF"/>
        </a:solidFill>
      </p:bgPr>
    </p:bg>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pPr lvl="0"/>
            <a:endParaRPr sz="1200"/>
          </a:p>
        </p:txBody>
      </p:sp>
      <p:sp>
        <p:nvSpPr>
          <p:cNvPr id="5" name="Footer Placeholder 4"/>
          <p:cNvSpPr>
            <a:spLocks noGrp="1"/>
          </p:cNvSpPr>
          <p:nvPr>
            <p:ph type="ftr" sz="quarter" idx="3"/>
          </p:nvPr>
        </p:nvSpPr>
        <p:spPr/>
        <p:txBody>
          <a:bodyPr/>
          <a:lstStyle/>
          <a:p>
            <a:pPr lvl="0" algn="ctr"/>
            <a:fld id="{A5C850CB-40C2-4F27-9A06-14D553895081}" type="footer">
              <a:rPr sz="1200"/>
              <a:t>​</a:t>
            </a:fld>
          </a:p>
        </p:txBody>
      </p:sp>
      <p:sp>
        <p:nvSpPr>
          <p:cNvPr id="6" name="Slide Number Placeholder 5"/>
          <p:cNvSpPr>
            <a:spLocks noGrp="1"/>
          </p:cNvSpPr>
          <p:nvPr>
            <p:ph type="sldNum" sz="quarter" idx="4"/>
          </p:nvPr>
        </p:nvSpPr>
        <p:spPr/>
        <p:txBody>
          <a:bodyPr/>
          <a:lstStyle/>
          <a:p>
            <a:pPr lvl="0" algn="r"/>
            <a:fld id="{93AE1883-0942-4AA3-9DB2-9C7C3A0314B1}" type="slidenum">
              <a:rPr sz="1200">
                <a:latin typeface="Arial Black" pitchFamily="34" charset="0"/>
              </a:rPr>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slideLayout" Target="../slideLayouts/slideLayout30.xml" /><Relationship Id="rId2" Type="http://schemas.openxmlformats.org/officeDocument/2006/relationships/slideLayout" Target="../slideLayouts/slideLayout13.xml" /><Relationship Id="rId20" Type="http://schemas.openxmlformats.org/officeDocument/2006/relationships/slideLayout" Target="../slideLayouts/slideLayout31.xml"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32.xml" /><Relationship Id="rId2" Type="http://schemas.openxmlformats.org/officeDocument/2006/relationships/slideLayout" Target="../slideLayouts/slideLayout33.xml" /><Relationship Id="rId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0F8FF"/>
        </a:solidFill>
        <a:effectLst/>
      </p:bgPr>
    </p:bg>
    <p:spTree>
      <p:nvGrpSpPr>
        <p:cNvPr id="1" name=""/>
        <p:cNvGrpSpPr/>
        <p:nvPr/>
      </p:nvGrpSpPr>
      <p:grpSpPr>
        <a:xfrm>
          <a:off x="0" y="0"/>
          <a:ext cx="0" cy="0"/>
        </a:xfrm>
      </p:grpSpPr>
      <p:sp>
        <p:nvSpPr>
          <p:cNvPr id="1026" name="Rectangle 2"/>
          <p:cNvSpPr>
            <a:spLocks noGrp="1" noRot="1" noChangeArrowheads="1"/>
          </p:cNvSpPr>
          <p:nvPr>
            <p:ph type="title"/>
          </p:nvPr>
        </p:nvSpPr>
        <p:spPr bwMode="auto">
          <a:xfrm>
            <a:off x="301625" y="685800"/>
            <a:ext cx="8540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Rot="1" noChangeArrowheads="1"/>
          </p:cNvSpPr>
          <p:nvPr>
            <p:ph type="body" idx="1"/>
          </p:nvPr>
        </p:nvSpPr>
        <p:spPr bwMode="auto">
          <a:xfrm>
            <a:off x="304800" y="1981200"/>
            <a:ext cx="85407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12996" name="Rectangle 4"/>
          <p:cNvSpPr>
            <a:spLocks noGrp="1" noChangeArrowheads="1"/>
          </p:cNvSpPr>
          <p:nvPr>
            <p:ph type="dt" sz="half" idx="2"/>
          </p:nvPr>
        </p:nvSpPr>
        <p:spPr bwMode="auto">
          <a:xfrm>
            <a:off x="301625" y="6019800"/>
            <a:ext cx="2289175"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lgn="l" rtl="0" eaLnBrk="1" hangingPunct="0">
              <a:defRPr kumimoji="0" lang="zh-CN" altLang="en-US"/>
            </a:defPPr>
            <a:lvl1pPr marL="0" indent="0" algn="l" defTabSz="914400" rtl="0" eaLnBrk="1" fontAlgn="base" hangingPunct="0">
              <a:lnSpc>
                <a:spcPct val="100000"/>
              </a:lnSpc>
              <a:spcBef>
                <a:spcPct val="0"/>
              </a:spcBef>
              <a:spcAft>
                <a:spcPct val="0"/>
              </a:spcAft>
              <a:buClrTx/>
              <a:buSzTx/>
              <a:buFontTx/>
              <a:buNone/>
              <a:defRPr kumimoji="0" sz="1400" b="0" i="0" u="none" kern="1200">
                <a:solidFill>
                  <a:schemeClr val="tx1"/>
                </a:solidFill>
                <a:latin typeface="Arial" pitchFamily="34" charset="0"/>
                <a:ea typeface="宋体" pitchFamily="2" charset="-122"/>
                <a:cs typeface="+mn-cs"/>
              </a:defRPr>
            </a:lvl1pPr>
            <a:lvl2pPr marL="4572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5pPr>
          </a:lstStyle>
          <a:p>
            <a:pPr>
              <a:defRPr/>
            </a:pPr>
            <a:endParaRPr lang="en-US" altLang="zh-CN"/>
          </a:p>
        </p:txBody>
      </p:sp>
      <p:sp>
        <p:nvSpPr>
          <p:cNvPr id="212997" name="Rectangle 5"/>
          <p:cNvSpPr>
            <a:spLocks noGrp="1" noChangeArrowheads="1"/>
          </p:cNvSpPr>
          <p:nvPr>
            <p:ph type="ftr" sz="quarter" idx="3"/>
          </p:nvPr>
        </p:nvSpPr>
        <p:spPr bwMode="auto">
          <a:xfrm>
            <a:off x="3124200" y="6019800"/>
            <a:ext cx="2895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lgn="l" rtl="0" eaLnBrk="1" hangingPunct="0">
              <a:defRPr kumimoji="0" lang="zh-CN" altLang="en-US"/>
            </a:defPPr>
            <a:lvl1pPr marL="0" indent="0" algn="ctr" defTabSz="914400" rtl="0" eaLnBrk="1" fontAlgn="base" hangingPunct="0">
              <a:lnSpc>
                <a:spcPct val="100000"/>
              </a:lnSpc>
              <a:spcBef>
                <a:spcPct val="0"/>
              </a:spcBef>
              <a:spcAft>
                <a:spcPct val="0"/>
              </a:spcAft>
              <a:buClrTx/>
              <a:buSzTx/>
              <a:buFontTx/>
              <a:buNone/>
              <a:defRPr kumimoji="0" sz="1400" b="0" i="0" u="none" kern="1200">
                <a:solidFill>
                  <a:schemeClr val="tx1"/>
                </a:solidFill>
                <a:latin typeface="Arial" pitchFamily="34" charset="0"/>
                <a:ea typeface="宋体" pitchFamily="2" charset="-122"/>
                <a:cs typeface="+mn-cs"/>
              </a:defRPr>
            </a:lvl1pPr>
            <a:lvl2pPr marL="4572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5pPr>
          </a:lstStyle>
          <a:p>
            <a:pPr>
              <a:defRPr/>
            </a:pPr>
            <a:endParaRPr lang="en-US" altLang="zh-CN"/>
          </a:p>
        </p:txBody>
      </p:sp>
      <p:sp>
        <p:nvSpPr>
          <p:cNvPr id="212998" name="Rectangle 6"/>
          <p:cNvSpPr>
            <a:spLocks noGrp="1" noChangeArrowheads="1"/>
          </p:cNvSpPr>
          <p:nvPr>
            <p:ph type="sldNum" sz="quarter" idx="4"/>
          </p:nvPr>
        </p:nvSpPr>
        <p:spPr bwMode="auto">
          <a:xfrm>
            <a:off x="6553200" y="6019800"/>
            <a:ext cx="2289175"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lgn="l" rtl="0" eaLnBrk="1" hangingPunct="0">
              <a:defRPr kumimoji="0" lang="zh-CN" altLang="en-US"/>
            </a:defPPr>
            <a:lvl1pPr marL="0" indent="0" algn="r" defTabSz="914400" rtl="0" eaLnBrk="1" fontAlgn="base" hangingPunct="0">
              <a:lnSpc>
                <a:spcPct val="100000"/>
              </a:lnSpc>
              <a:spcBef>
                <a:spcPct val="0"/>
              </a:spcBef>
              <a:spcAft>
                <a:spcPct val="0"/>
              </a:spcAft>
              <a:buClrTx/>
              <a:buSzTx/>
              <a:buFontTx/>
              <a:buNone/>
              <a:defRPr kumimoji="0" sz="1400" b="0" i="0" u="none" kern="1200">
                <a:solidFill>
                  <a:schemeClr val="tx1"/>
                </a:solidFill>
                <a:latin typeface="Arial" pitchFamily="34" charset="0"/>
                <a:ea typeface="宋体" pitchFamily="2" charset="-122"/>
                <a:cs typeface="+mn-cs"/>
              </a:defRPr>
            </a:lvl1pPr>
            <a:lvl2pPr marL="4572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5pPr>
          </a:lstStyle>
          <a:p>
            <a:fld id="{C581296A-DE29-46BD-BC3B-BF993CBE0A88}" type="slidenum">
              <a:rPr lang="en-US" altLang="zh-CN"/>
              <a:t>‹#›</a:t>
            </a:fld>
          </a:p>
        </p:txBody>
      </p:sp>
    </p:spTree>
  </p:cSld>
  <p:clrMap bg1="lt1" tx1="dk1" bg2="lt2" tx2="dk2" accent1="accent1" accent2="accent2" accent3="accent3" accent4="accent4" accent5="accent5" accent6="accent6" hlink="hlink" folHlink="folHlink"/>
  <p:sldLayoutIdLst>
    <p:sldLayoutId id="2147483660" r:id="rId1"/>
    <p:sldLayoutId id="2147483676"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Lst>
  <p:transition/>
  <p:timing/>
  <p:txStyles>
    <p:titleStyle>
      <a:lvl1pPr algn="ctr" rtl="0" eaLnBrk="1" fontAlgn="base" hangingPunct="1">
        <a:spcBef>
          <a:spcPct val="0"/>
        </a:spcBef>
        <a:spcAft>
          <a:spcPct val="0"/>
        </a:spcAft>
        <a:defRPr sz="4400">
          <a:solidFill>
            <a:schemeClr val="accent5">
              <a:lumMod val="10000"/>
            </a:schemeClr>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ea typeface="宋体" pitchFamily="2" charset="-122"/>
        </a:defRPr>
      </a:lvl2pPr>
      <a:lvl3pPr algn="ctr" rtl="0" eaLnBrk="1" fontAlgn="base" hangingPunct="1">
        <a:spcBef>
          <a:spcPct val="0"/>
        </a:spcBef>
        <a:spcAft>
          <a:spcPct val="0"/>
        </a:spcAft>
        <a:defRPr sz="4400">
          <a:solidFill>
            <a:schemeClr val="tx2"/>
          </a:solidFill>
          <a:latin typeface="Arial" pitchFamily="34" charset="0"/>
          <a:ea typeface="宋体" pitchFamily="2" charset="-122"/>
        </a:defRPr>
      </a:lvl3pPr>
      <a:lvl4pPr algn="ctr" rtl="0" eaLnBrk="1" fontAlgn="base" hangingPunct="1">
        <a:spcBef>
          <a:spcPct val="0"/>
        </a:spcBef>
        <a:spcAft>
          <a:spcPct val="0"/>
        </a:spcAft>
        <a:defRPr sz="4400">
          <a:solidFill>
            <a:schemeClr val="tx2"/>
          </a:solidFill>
          <a:latin typeface="Arial" pitchFamily="34" charset="0"/>
          <a:ea typeface="宋体" pitchFamily="2" charset="-122"/>
        </a:defRPr>
      </a:lvl4pPr>
      <a:lvl5pPr algn="ctr" rtl="0" eaLnBrk="1" fontAlgn="base" hangingPunct="1">
        <a:spcBef>
          <a:spcPct val="0"/>
        </a:spcBef>
        <a:spcAft>
          <a:spcPct val="0"/>
        </a:spcAft>
        <a:defRPr sz="4400">
          <a:solidFill>
            <a:schemeClr val="tx2"/>
          </a:solidFill>
          <a:latin typeface="Arial" pitchFamily="34" charset="0"/>
          <a:ea typeface="宋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buClr>
          <a:schemeClr val="hlink"/>
        </a:buClr>
        <a:buSzPct val="70000"/>
        <a:buFont typeface="Wingdings" pitchFamily="2" charset="2"/>
        <a:buChar char="v"/>
        <a:defRPr sz="3200">
          <a:solidFill>
            <a:schemeClr val="accent5">
              <a:lumMod val="10000"/>
            </a:schemeClr>
          </a:solidFill>
          <a:latin typeface="+mn-lt"/>
          <a:ea typeface="+mn-ea"/>
          <a:cs typeface="+mn-cs"/>
        </a:defRPr>
      </a:lvl1pPr>
      <a:lvl2pPr marL="742950" indent="-285750" algn="l" rtl="0" eaLnBrk="1" fontAlgn="base" hangingPunct="1">
        <a:spcBef>
          <a:spcPct val="20000"/>
        </a:spcBef>
        <a:spcAft>
          <a:spcPct val="0"/>
        </a:spcAft>
        <a:buClr>
          <a:schemeClr val="accent2"/>
        </a:buClr>
        <a:buSzPct val="85000"/>
        <a:buFont typeface="Wingdings" pitchFamily="2" charset="2"/>
        <a:buChar char=""/>
        <a:defRPr sz="2800">
          <a:solidFill>
            <a:schemeClr val="accent5">
              <a:lumMod val="10000"/>
            </a:schemeClr>
          </a:solidFill>
          <a:latin typeface="+mn-lt"/>
          <a:ea typeface="+mn-ea"/>
        </a:defRPr>
      </a:lvl2pPr>
      <a:lvl3pPr marL="1143000" indent="-228600" algn="l" rtl="0" eaLnBrk="1" fontAlgn="base" hangingPunct="1">
        <a:spcBef>
          <a:spcPct val="20000"/>
        </a:spcBef>
        <a:spcAft>
          <a:spcPct val="0"/>
        </a:spcAft>
        <a:buClr>
          <a:schemeClr val="hlink"/>
        </a:buClr>
        <a:buSzPct val="80000"/>
        <a:buFont typeface="Wingdings" pitchFamily="2" charset="2"/>
        <a:buChar char="v"/>
        <a:defRPr sz="2400">
          <a:solidFill>
            <a:schemeClr val="accent5">
              <a:lumMod val="10000"/>
            </a:schemeClr>
          </a:solidFill>
          <a:latin typeface="+mn-lt"/>
          <a:ea typeface="+mn-ea"/>
        </a:defRPr>
      </a:lvl3pPr>
      <a:lvl4pPr marL="1600200" indent="-228600" algn="l" rtl="0" eaLnBrk="1" fontAlgn="base" hangingPunct="1">
        <a:spcBef>
          <a:spcPct val="20000"/>
        </a:spcBef>
        <a:spcAft>
          <a:spcPct val="0"/>
        </a:spcAft>
        <a:buClr>
          <a:schemeClr val="accent2"/>
        </a:buClr>
        <a:buSzPct val="90000"/>
        <a:buFont typeface="Wingdings" pitchFamily="2" charset="2"/>
        <a:buChar char=""/>
        <a:defRPr sz="2000">
          <a:solidFill>
            <a:schemeClr val="accent5">
              <a:lumMod val="10000"/>
            </a:schemeClr>
          </a:solidFill>
          <a:latin typeface="+mn-lt"/>
          <a:ea typeface="+mn-ea"/>
        </a:defRPr>
      </a:lvl4pPr>
      <a:lvl5pPr marL="2057400" indent="-228600" algn="l" rtl="0" eaLnBrk="1" fontAlgn="base" hangingPunct="1">
        <a:spcBef>
          <a:spcPct val="20000"/>
        </a:spcBef>
        <a:spcAft>
          <a:spcPct val="0"/>
        </a:spcAft>
        <a:buClr>
          <a:schemeClr val="hlink"/>
        </a:buClr>
        <a:buSzPct val="85000"/>
        <a:buFont typeface="Wingdings" pitchFamily="2" charset="2"/>
        <a:buChar char="v"/>
        <a:defRPr sz="2000">
          <a:solidFill>
            <a:schemeClr val="accent5">
              <a:lumMod val="10000"/>
            </a:schemeClr>
          </a:solidFill>
          <a:latin typeface="+mn-lt"/>
          <a:ea typeface="+mn-ea"/>
        </a:defRPr>
      </a:lvl5pPr>
      <a:lvl6pPr marL="2514600" indent="-228600" algn="l" rtl="0" eaLnBrk="1" fontAlgn="base" hangingPunct="1">
        <a:spcBef>
          <a:spcPct val="20000"/>
        </a:spcBef>
        <a:spcAft>
          <a:spcPct val="0"/>
        </a:spcAft>
        <a:buClr>
          <a:schemeClr val="hlink"/>
        </a:buClr>
        <a:buSzPct val="85000"/>
        <a:buFont typeface="Wingdings" pitchFamily="2" charset="2"/>
        <a:buChar char="v"/>
        <a:defRPr sz="2000">
          <a:solidFill>
            <a:schemeClr val="tx1"/>
          </a:solidFill>
          <a:latin typeface="+mn-lt"/>
          <a:ea typeface="+mn-ea"/>
        </a:defRPr>
      </a:lvl6pPr>
      <a:lvl7pPr marL="2971800" indent="-228600" algn="l" rtl="0" eaLnBrk="1" fontAlgn="base" hangingPunct="1">
        <a:spcBef>
          <a:spcPct val="20000"/>
        </a:spcBef>
        <a:spcAft>
          <a:spcPct val="0"/>
        </a:spcAft>
        <a:buClr>
          <a:schemeClr val="hlink"/>
        </a:buClr>
        <a:buSzPct val="85000"/>
        <a:buFont typeface="Wingdings" pitchFamily="2" charset="2"/>
        <a:buChar char="v"/>
        <a:defRPr sz="2000">
          <a:solidFill>
            <a:schemeClr val="tx1"/>
          </a:solidFill>
          <a:latin typeface="+mn-lt"/>
          <a:ea typeface="+mn-ea"/>
        </a:defRPr>
      </a:lvl7pPr>
      <a:lvl8pPr marL="3429000" indent="-228600" algn="l" rtl="0" eaLnBrk="1" fontAlgn="base" hangingPunct="1">
        <a:spcBef>
          <a:spcPct val="20000"/>
        </a:spcBef>
        <a:spcAft>
          <a:spcPct val="0"/>
        </a:spcAft>
        <a:buClr>
          <a:schemeClr val="hlink"/>
        </a:buClr>
        <a:buSzPct val="85000"/>
        <a:buFont typeface="Wingdings" pitchFamily="2" charset="2"/>
        <a:buChar char="v"/>
        <a:defRPr sz="2000">
          <a:solidFill>
            <a:schemeClr val="tx1"/>
          </a:solidFill>
          <a:latin typeface="+mn-lt"/>
          <a:ea typeface="+mn-ea"/>
        </a:defRPr>
      </a:lvl8pPr>
      <a:lvl9pPr marL="3886200" indent="-228600" algn="l" rtl="0" eaLnBrk="1" fontAlgn="base" hangingPunct="1">
        <a:spcBef>
          <a:spcPct val="20000"/>
        </a:spcBef>
        <a:spcAft>
          <a:spcPct val="0"/>
        </a:spcAft>
        <a:buClr>
          <a:schemeClr val="hlink"/>
        </a:buClr>
        <a:buSzPct val="85000"/>
        <a:buFont typeface="Wingdings" pitchFamily="2" charset="2"/>
        <a:buChar char="v"/>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0F8FF"/>
        </a:solidFill>
        <a:effectLst/>
      </p:bgPr>
    </p:bg>
    <p:spTree>
      <p:nvGrpSpPr>
        <p:cNvPr id="1" name=""/>
        <p:cNvGrpSpPr/>
        <p:nvPr/>
      </p:nvGrpSpPr>
      <p:grpSpPr>
        <a:xfrm>
          <a:off x="0" y="0"/>
          <a:ext cx="0" cy="0"/>
        </a:xfrm>
      </p:grpSpPr>
      <p:grpSp>
        <p:nvGrpSpPr>
          <p:cNvPr id="49154" name="组合 49153"/>
          <p:cNvGrpSpPr/>
          <p:nvPr/>
        </p:nvGrpSpPr>
        <p:grpSpPr>
          <a:xfrm>
            <a:off x="0" y="152400"/>
            <a:ext cx="8686800" cy="6096000"/>
            <a:chOff x="0" y="96"/>
            <a:chExt cx="5472" cy="3840"/>
          </a:xfrm>
        </p:grpSpPr>
        <p:sp>
          <p:nvSpPr>
            <p:cNvPr id="49155" name="矩形: 圆角 49154"/>
            <p:cNvSpPr/>
            <p:nvPr/>
          </p:nvSpPr>
          <p:spPr>
            <a:xfrm>
              <a:off x="240" y="336"/>
              <a:ext cx="5232" cy="3600"/>
            </a:xfrm>
            <a:prstGeom prst="roundRect">
              <a:avLst>
                <a:gd name="adj" fmla="val 13727"/>
              </a:avLst>
            </a:prstGeom>
            <a:noFill/>
            <a:ln w="50800">
              <a:solidFill>
                <a:schemeClr val="bg2"/>
              </a:solid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5pPr>
            </a:lstStyle>
            <a:p>
              <a:pPr lvl="0" algn="ctr"/>
              <a:endParaRPr sz="2400">
                <a:latin typeface="Times New Roman" pitchFamily="18" charset="0"/>
              </a:endParaRPr>
            </a:p>
          </p:txBody>
        </p:sp>
        <p:sp>
          <p:nvSpPr>
            <p:cNvPr id="49156" name="任意多边形: 形状 49155"/>
            <p:cNvSpPr/>
            <p:nvPr/>
          </p:nvSpPr>
          <p:spPr bwMode="blackWhite">
            <a:xfrm>
              <a:off x="0" y="96"/>
              <a:ext cx="5376" cy="768"/>
            </a:xfrm>
            <a:custGeom>
              <a:gdLst>
                <a:gd name="G0" fmla="+- 1000 0 0"/>
                <a:gd name="G1" fmla="+- 1000 0 0"/>
                <a:gd name="G2" fmla="+- G0 0 G1"/>
                <a:gd name="G3" fmla="*/ G1 1 2"/>
                <a:gd name="G4" fmla="+- G0 0 G3"/>
                <a:gd name="GT5" fmla="+- G0 0 G2"/>
                <a:gd name="GT6" fmla="*/ GT5 1 2"/>
                <a:gd name="GT7" fmla="+/ G2 G0 2"/>
                <a:gd name="GT8" fmla="+/ 0 G1 2"/>
                <a:gd name="GT9" fmla="+- G4 0 GT7"/>
                <a:gd name="GT10" fmla="+- 0 0 GT8"/>
                <a:gd name="GT11" fmla="+- G1 0 GT8"/>
                <a:gd name="GT12" fmla="at2 GT9 GT10"/>
                <a:gd name="GT13" fmla="at2 GT9 GT11"/>
                <a:gd name="GT14" fmla="+- GT13 0 GT12"/>
                <a:gd name="GT15" fmla="+- GT14 21600000 0"/>
                <a:gd name="GT16" fmla="?: GT14 GT14 GT15"/>
                <a:gd name="GT17" fmla="+- w 0 h"/>
                <a:gd name="GT18" fmla="*/ h 1 w"/>
                <a:gd name="GT19" fmla="?: GT17 GT18 1"/>
                <a:gd name="GT20" fmla="+- 1000 0 G4"/>
                <a:gd name="GT21" fmla="*/ GT20 GT19 1"/>
                <a:gd name="GT22" fmla="+- 1000 0 GT21"/>
                <a:gd name="GT23" fmla="+- h 0 w"/>
                <a:gd name="GT24" fmla="*/ w 1 h"/>
                <a:gd name="GT25" fmla="?: GT23 GT24 1"/>
                <a:gd name="GT26" fmla="+- 1000 0 GT22"/>
                <a:gd name="GT27" fmla="*/ GT26 GT25 1"/>
                <a:gd name="GT28" fmla="+- 1000 0 GT27"/>
                <a:gd name="GT29" fmla="*/ GT28 w 1000"/>
                <a:gd name="GT30" fmla="+- l GT29 0"/>
                <a:gd name="GT31" fmla="*/ GT6 w 1000"/>
                <a:gd name="GT32" fmla="*/ G3 h 1000"/>
                <a:gd name="GT33" fmla="+- 1000 0 G1"/>
                <a:gd name="GT34" fmla="*/ GT33 GT25 1"/>
                <a:gd name="GT35" fmla="+- 1000 0 GT34"/>
                <a:gd name="GT36" fmla="*/ GT35 h 1000"/>
                <a:gd name="GT37" fmla="+- t GT36 0"/>
              </a:gdLst>
              <a:rect l="l" t="t" r="GT30" b="GT37"/>
              <a:pathLst>
                <a:path>
                  <a:moveTo>
                    <a:pt x="l" y="t"/>
                  </a:moveTo>
                  <a:lnTo>
                    <a:pt x="GT30" y="t"/>
                  </a:lnTo>
                  <a:arcTo wR="GT31" hR="GT32" stAng="GT12" swAng="GT16"/>
                  <a:lnTo>
                    <a:pt x="l" y="GT37"/>
                  </a:lnTo>
                  <a:close/>
                </a:path>
              </a:pathLst>
            </a:custGeom>
            <a:solidFill>
              <a:schemeClr val="folHlink"/>
            </a:solid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5pPr>
            </a:lstStyle>
            <a:p>
              <a:pPr lvl="0"/>
              <a:endParaRPr sz="2400">
                <a:latin typeface="Times New Roman" pitchFamily="18" charset="0"/>
              </a:endParaRPr>
            </a:p>
          </p:txBody>
        </p:sp>
        <p:cxnSp>
          <p:nvCxnSpPr>
            <p:cNvPr id="49157" name="直接连接符 49156"/>
            <p:cNvCxnSpPr/>
            <p:nvPr/>
          </p:nvCxnSpPr>
          <p:spPr>
            <a:xfrm>
              <a:off x="0" y="768"/>
              <a:ext cx="5088" cy="0"/>
            </a:xfrm>
            <a:prstGeom prst="line">
              <a:avLst/>
            </a:prstGeom>
            <a:noFill/>
            <a:ln w="38100">
              <a:solidFill>
                <a:schemeClr val="bg1"/>
              </a:solidFill>
              <a:miter lim="800000"/>
            </a:ln>
          </p:spPr>
        </p:cxnSp>
      </p:grpSp>
      <p:sp>
        <p:nvSpPr>
          <p:cNvPr id="49158" name="标题占位符 49157"/>
          <p:cNvSpPr>
            <a:spLocks noGrp="1"/>
          </p:cNvSpPr>
          <p:nvPr>
            <p:ph type="title"/>
          </p:nvPr>
        </p:nvSpPr>
        <p:spPr>
          <a:xfrm>
            <a:off x="195262" y="228600"/>
            <a:ext cx="8015288" cy="914400"/>
          </a:xfrm>
          <a:prstGeom prst="rect">
            <a:avLst/>
          </a:prstGeom>
          <a:noFill/>
          <a:ln>
            <a:no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pPr lvl="0"/>
            <a:r>
              <a:t>单击此处编辑母版标题样式</a:t>
            </a:r>
          </a:p>
        </p:txBody>
      </p:sp>
      <p:sp>
        <p:nvSpPr>
          <p:cNvPr id="49159" name="文本占位符 49158"/>
          <p:cNvSpPr>
            <a:spLocks noGrp="1"/>
          </p:cNvSpPr>
          <p:nvPr>
            <p:ph type="body" idx="1"/>
          </p:nvPr>
        </p:nvSpPr>
        <p:spPr>
          <a:xfrm>
            <a:off x="609600" y="1600200"/>
            <a:ext cx="7924800" cy="4419600"/>
          </a:xfrm>
          <a:prstGeom prst="rect">
            <a:avLst/>
          </a:prstGeom>
          <a:noFill/>
          <a:ln>
            <a:noFill/>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49160" name="日期占位符 49159"/>
          <p:cNvSpPr>
            <a:spLocks noGrp="1"/>
          </p:cNvSpPr>
          <p:nvPr>
            <p:ph type="dt" sz="half" idx="2"/>
          </p:nvPr>
        </p:nvSpPr>
        <p:spPr>
          <a:xfrm>
            <a:off x="457200" y="6248400"/>
            <a:ext cx="2133600" cy="457200"/>
          </a:xfrm>
          <a:prstGeom prst="rect">
            <a:avLst/>
          </a:prstGeom>
          <a:noFill/>
          <a:ln>
            <a:noFill/>
            <a:miter lim="800000"/>
          </a:ln>
        </p:spPr>
        <p:txBody>
          <a:bodyPr anchor="b"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5pPr>
          </a:lstStyle>
          <a:p>
            <a:pPr lvl="0"/>
            <a:endParaRPr sz="1200"/>
          </a:p>
        </p:txBody>
      </p:sp>
      <p:sp>
        <p:nvSpPr>
          <p:cNvPr id="49161" name="页脚占位符 49160"/>
          <p:cNvSpPr>
            <a:spLocks noGrp="1"/>
          </p:cNvSpPr>
          <p:nvPr>
            <p:ph type="ftr" sz="quarter" idx="3"/>
          </p:nvPr>
        </p:nvSpPr>
        <p:spPr>
          <a:xfrm>
            <a:off x="3124200" y="6248400"/>
            <a:ext cx="2895600" cy="457200"/>
          </a:xfrm>
          <a:prstGeom prst="rect">
            <a:avLst/>
          </a:prstGeom>
          <a:noFill/>
          <a:ln>
            <a:noFill/>
            <a:miter lim="800000"/>
          </a:ln>
        </p:spPr>
        <p:txBody>
          <a:bodyPr anchor="b"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5pPr>
          </a:lstStyle>
          <a:p>
            <a:pPr lvl="0" algn="ctr"/>
            <a:fld id="{7BD0F8F6-AE59-4536-B7D6-ADD57A6BBAE4}" type="footer">
              <a:rPr sz="1200"/>
              <a:t>​</a:t>
            </a:fld>
          </a:p>
        </p:txBody>
      </p:sp>
      <p:sp>
        <p:nvSpPr>
          <p:cNvPr id="49162" name="灯片编号占位符 49161"/>
          <p:cNvSpPr>
            <a:spLocks noGrp="1"/>
          </p:cNvSpPr>
          <p:nvPr>
            <p:ph type="sldNum" sz="quarter" idx="4"/>
          </p:nvPr>
        </p:nvSpPr>
        <p:spPr>
          <a:xfrm>
            <a:off x="6553200" y="6248400"/>
            <a:ext cx="2133600" cy="457200"/>
          </a:xfrm>
          <a:prstGeom prst="rect">
            <a:avLst/>
          </a:prstGeom>
          <a:noFill/>
          <a:ln>
            <a:noFill/>
            <a:miter lim="800000"/>
          </a:ln>
        </p:spPr>
        <p:txBody>
          <a:bodyPr anchor="b"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itchFamily="34" charset="0"/>
                <a:ea typeface="宋体" pitchFamily="2" charset="-122"/>
              </a:defRPr>
            </a:lvl5pPr>
          </a:lstStyle>
          <a:p>
            <a:pPr lvl="0" algn="r"/>
            <a:fld id="{A0585A55-3FAD-4F4B-B1B1-5EEF1569AE0B}" type="slidenum">
              <a:rPr sz="1200">
                <a:latin typeface="Arial Black" pitchFamily="34" charset="0"/>
              </a:rPr>
              <a:t>‹#›</a:t>
            </a:fld>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Lst>
  <mc:AlternateContent>
    <mc:Choice xmlns:p14="http://schemas.microsoft.com/office/powerpoint/2010/main" Requires="p14">
      <p:transition spd="slow" p14:dur="1200">
        <p:zoom/>
      </p:transition>
    </mc:Choice>
    <mc:Fallback>
      <p:transition spd="slow">
        <p:zoom/>
      </p:transition>
    </mc:Fallback>
  </mc:AlternateContent>
  <p:timing/>
  <p:hf sldNum="0" hdr="0"/>
  <p:txStyles>
    <p:titleStyle>
      <a:lvl1pPr marL="0" indent="0" algn="l" defTabSz="914400" rtl="0" eaLnBrk="1" fontAlgn="base" hangingPunct="1">
        <a:lnSpc>
          <a:spcPct val="100000"/>
        </a:lnSpc>
        <a:spcBef>
          <a:spcPct val="0"/>
        </a:spcBef>
        <a:spcAft>
          <a:spcPct val="0"/>
        </a:spcAft>
        <a:buClrTx/>
        <a:buSzTx/>
        <a:buFontTx/>
        <a:buNone/>
        <a:defRPr kumimoji="0" sz="4200" b="0" i="0" u="none">
          <a:solidFill>
            <a:schemeClr val="tx2"/>
          </a:solidFill>
          <a:latin typeface="Arial" pitchFamily="34"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sz="2000" b="0" i="0" u="none">
          <a:solidFill>
            <a:schemeClr val="tx1"/>
          </a:solidFill>
          <a:latin typeface="Arial" pitchFamily="34" charset="0"/>
          <a:ea typeface="宋体" pitchFamily="2" charset="-122"/>
        </a:defRPr>
      </a:lvl5pPr>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2.jpeg"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3.gif" /><Relationship Id="rId3"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hyperlink" Target="http://baike.baidu.com/view/649699.htm" TargetMode="External" /><Relationship Id="rId3"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8025123072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 name="New shape"/>
          <p:cNvSpPr/>
          <p:nvPr/>
        </p:nvSpPr>
        <p:spPr>
          <a:xfrm>
            <a:off x="127000" y="127000"/>
            <a:ext cx="8890000" cy="66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a:solidFill>
                  <a:srgbClr val="FFFFFF"/>
                </a:solidFill>
                <a:latin typeface="Calibri"/>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a:solidFill>
                  <a:srgbClr val="FFFFFF"/>
                </a:solidFill>
                <a:latin typeface="Calibri"/>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a:solidFill>
                  <a:srgbClr val="FFFFFF"/>
                </a:solidFill>
                <a:latin typeface="Calibri"/>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a:solidFill>
                  <a:srgbClr val="FFFFFF"/>
                </a:solidFill>
                <a:latin typeface="Calibri"/>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a:solidFill>
                  <a:srgbClr val="FFFFFF"/>
                </a:solidFill>
                <a:latin typeface="Calibri"/>
                <a:ea typeface="宋体" pitchFamily="2" charset="-122"/>
              </a:defRPr>
            </a:lvl5pPr>
            <a:lvl6pPr>
              <a:defRPr lang="zh-CN">
                <a:solidFill>
                  <a:srgbClr val="FFFFFF"/>
                </a:solidFill>
                <a:latin typeface="Calibri"/>
              </a:defRPr>
            </a:lvl6pPr>
            <a:lvl7pPr>
              <a:defRPr lang="zh-CN">
                <a:solidFill>
                  <a:srgbClr val="FFFFFF"/>
                </a:solidFill>
                <a:latin typeface="Calibri"/>
              </a:defRPr>
            </a:lvl7pPr>
            <a:lvl8pPr>
              <a:defRPr lang="zh-CN">
                <a:solidFill>
                  <a:srgbClr val="FFFFFF"/>
                </a:solidFill>
                <a:latin typeface="Calibri"/>
              </a:defRPr>
            </a:lvl8pPr>
            <a:lvl9pPr>
              <a:defRPr lang="zh-CN">
                <a:solidFill>
                  <a:srgbClr val="FFFFFF"/>
                </a:solidFill>
                <a:latin typeface="Calibri"/>
              </a:defRPr>
            </a:lvl9pPr>
          </a:lstStyle>
          <a:p>
            <a:pPr algn="ctr"/>
            <a:r>
              <a:rPr sz="5628">
                <a:solidFill>
                  <a:srgbClr val="000000"/>
                </a:solidFill>
                <a:ea typeface="方正姚体"/>
              </a:rPr>
              <a:t>现代企业资本运营第三章</a:t>
            </a:r>
          </a:p>
        </p:txBody>
      </p:sp>
    </p:spTree>
    <p:extLst>
      <p:ext uri="{BB962C8B-B14F-4D97-AF65-F5344CB8AC3E}">
        <p14:creationId xmlns:p14="http://schemas.microsoft.com/office/powerpoint/2010/main" val="4219457597"/>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11266" name="标题 11265"/>
          <p:cNvSpPr>
            <a:spLocks noGrp="1"/>
          </p:cNvSpPr>
          <p:nvPr>
            <p:ph type="title"/>
          </p:nvPr>
        </p:nvSpPr>
        <p:spPr>
          <a:xfrm>
            <a:off x="195262" y="228600"/>
            <a:ext cx="8015288" cy="914400"/>
          </a:xfrm>
          <a:prstGeom prst="rect">
            <a:avLst/>
          </a:prstGeom>
          <a:noFill/>
          <a:ln>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pPr lvl="0" algn="ctr"/>
            <a:r>
              <a:rPr b="1">
                <a:solidFill>
                  <a:srgbClr val="000000"/>
                </a:solidFill>
                <a:ea typeface="方正姚体"/>
              </a:rPr>
              <a:t>第一节  资本运营风险概述</a:t>
            </a:r>
          </a:p>
        </p:txBody>
      </p:sp>
      <p:sp>
        <p:nvSpPr>
          <p:cNvPr id="11267" name="文本占位符 11266"/>
          <p:cNvSpPr>
            <a:spLocks noGrp="1"/>
          </p:cNvSpPr>
          <p:nvPr>
            <p:ph type="body" idx="4294967295"/>
          </p:nvPr>
        </p:nvSpPr>
        <p:spPr>
          <a:xfrm>
            <a:off x="457200" y="1371600"/>
            <a:ext cx="8305800" cy="4876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120000"/>
              </a:lnSpc>
              <a:buNone/>
            </a:pPr>
            <a:r>
              <a:rPr sz="2400" b="1">
                <a:solidFill>
                  <a:srgbClr val="000000"/>
                </a:solidFill>
                <a:ea typeface="方正姚体"/>
              </a:rPr>
              <a:t>一、资本运营风险的内涵</a:t>
            </a:r>
          </a:p>
          <a:p>
            <a:pPr lvl="0">
              <a:lnSpc>
                <a:spcPct val="120000"/>
              </a:lnSpc>
              <a:buNone/>
            </a:pPr>
            <a:r>
              <a:rPr sz="2400" b="1">
                <a:solidFill>
                  <a:srgbClr val="000000"/>
                </a:solidFill>
                <a:ea typeface="方正姚体"/>
              </a:rPr>
              <a:t>概念：资本运营的风险是在资本运营过程中，由于外部环境的复杂性和变动性以及资本运营主体对环境的认知能力的有限性，从而导致的资本运营失败或使资本运营活动未能达到预期目标的。</a:t>
            </a:r>
          </a:p>
          <a:p>
            <a:pPr lvl="0">
              <a:lnSpc>
                <a:spcPct val="120000"/>
              </a:lnSpc>
              <a:buNone/>
            </a:pPr>
            <a:r>
              <a:rPr sz="2400" b="1">
                <a:solidFill>
                  <a:srgbClr val="000000"/>
                </a:solidFill>
                <a:ea typeface="方正姚体"/>
              </a:rPr>
              <a:t>来源：</a:t>
            </a:r>
          </a:p>
          <a:p>
            <a:pPr lvl="0">
              <a:lnSpc>
                <a:spcPct val="120000"/>
              </a:lnSpc>
              <a:buNone/>
            </a:pPr>
            <a:r>
              <a:rPr sz="2400" b="1">
                <a:solidFill>
                  <a:srgbClr val="000000"/>
                </a:solidFill>
                <a:ea typeface="方正姚体"/>
                <a:sym typeface="Wingdings" pitchFamily="2" charset="2"/>
              </a:rPr>
              <a:t>（1）客观原因——运营环境的复杂性和变动性,客观存在。</a:t>
            </a:r>
          </a:p>
          <a:p>
            <a:pPr lvl="0">
              <a:lnSpc>
                <a:spcPct val="120000"/>
              </a:lnSpc>
              <a:buNone/>
            </a:pPr>
            <a:r>
              <a:rPr sz="2400" b="1">
                <a:solidFill>
                  <a:srgbClr val="000000"/>
                </a:solidFill>
                <a:ea typeface="方正姚体"/>
                <a:sym typeface="Wingdings" pitchFamily="2" charset="2"/>
              </a:rPr>
              <a:t>（2）主观原因——自身知识结构、决策能力有限。认知有限。</a:t>
            </a:r>
          </a:p>
          <a:p>
            <a:pPr lvl="0">
              <a:lnSpc>
                <a:spcPct val="120000"/>
              </a:lnSpc>
              <a:buNone/>
            </a:pPr>
            <a:r>
              <a:rPr sz="2400" b="1">
                <a:solidFill>
                  <a:srgbClr val="000000"/>
                </a:solidFill>
                <a:ea typeface="方正姚体"/>
                <a:sym typeface="Wingdings" pitchFamily="2" charset="2"/>
              </a:rPr>
              <a:t>（3）自然灾害——非人为因素。</a:t>
            </a:r>
            <a:endParaRPr sz="2400" b="1">
              <a:solidFill>
                <a:srgbClr val="000000"/>
              </a:solidFill>
              <a:ea typeface="方正姚体"/>
            </a:endParaRPr>
          </a:p>
        </p:txBody>
      </p:sp>
      <p:sp>
        <p:nvSpPr>
          <p:cNvPr id="11268"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p:bgPr>
    </p:bg>
    <p:spTree>
      <p:nvGrpSpPr>
        <p:cNvPr id="1" name=""/>
        <p:cNvGrpSpPr/>
        <p:nvPr/>
      </p:nvGrpSpPr>
      <p:grpSpPr>
        <a:xfrm>
          <a:off x="0" y="0"/>
          <a:ext cx="0" cy="0"/>
        </a:xfrm>
      </p:grpSpPr>
      <p:sp>
        <p:nvSpPr>
          <p:cNvPr id="71682" name="标题 71681"/>
          <p:cNvSpPr>
            <a:spLocks noGrp="1"/>
          </p:cNvSpPr>
          <p:nvPr>
            <p:ph type="title"/>
          </p:nvPr>
        </p:nvSpPr>
        <p:spPr>
          <a:xfrm>
            <a:off x="195262" y="228600"/>
            <a:ext cx="8015288" cy="914400"/>
          </a:xfrm>
          <a:prstGeom prst="rect">
            <a:avLst/>
          </a:prstGeom>
          <a:noFill/>
          <a:ln>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pPr lvl="0"/>
            <a:r>
              <a:rPr>
                <a:solidFill>
                  <a:srgbClr val="000000"/>
                </a:solidFill>
                <a:ea typeface="方正姚体"/>
              </a:rPr>
              <a:t>日本的泡沫经济</a:t>
            </a:r>
          </a:p>
        </p:txBody>
      </p:sp>
      <p:sp>
        <p:nvSpPr>
          <p:cNvPr id="71683" name="文本占位符 71682"/>
          <p:cNvSpPr>
            <a:spLocks noGrp="1"/>
          </p:cNvSpPr>
          <p:nvPr>
            <p:ph type="body" idx="4294967295"/>
          </p:nvPr>
        </p:nvSpPr>
        <p:spPr>
          <a:xfrm>
            <a:off x="381000" y="1295400"/>
            <a:ext cx="7924800" cy="4419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r>
              <a:rPr sz="2400" b="1">
                <a:solidFill>
                  <a:srgbClr val="000000"/>
                </a:solidFill>
                <a:latin typeface="宋体" pitchFamily="2" charset="-122"/>
                <a:ea typeface="方正姚体"/>
              </a:rPr>
              <a:t>  日本经济曾经是二战之后资本主义世界的头号“优等生”，在1956-1973年的高速增长期间年均GDP增速达约10%，并通过机动灵活的经济结构调整率先摆脱石油危机冲击，进入稳定增长期。1971-1985年间，日本实际GDP年均增长率居主要发达国家之首。但从1991年5月起，由于金融危机后金融中介的信用和货币创造功能遭到破坏，导致信用和货币紧缩，投资低迷、逆资产效应等因素造成的消费紧缩等产生恶性循环。</a:t>
            </a:r>
          </a:p>
        </p:txBody>
      </p:sp>
      <p:pic>
        <p:nvPicPr>
          <p:cNvPr id="71687" name="图片 71686" descr="当泡沫破裂(图)"/>
          <p:cNvPicPr/>
          <p:nvPr/>
        </p:nvPicPr>
        <p:blipFill>
          <a:blip r:embed="rId2"/>
          <a:stretch>
            <a:fillRect/>
          </a:stretch>
        </p:blipFill>
        <p:spPr>
          <a:xfrm>
            <a:off x="5334000" y="4267200"/>
            <a:ext cx="2857500" cy="1981200"/>
          </a:xfrm>
          <a:prstGeom prst="rect">
            <a:avLst/>
          </a:prstGeom>
          <a:noFill/>
          <a:ln>
            <a:miter lim="800000"/>
          </a:ln>
        </p:spPr>
      </p:pic>
      <p:sp>
        <p:nvSpPr>
          <p:cNvPr id="71688"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p:bgPr>
    </p:bg>
    <p:spTree>
      <p:nvGrpSpPr>
        <p:cNvPr id="1" name=""/>
        <p:cNvGrpSpPr/>
        <p:nvPr/>
      </p:nvGrpSpPr>
      <p:grpSpPr>
        <a:xfrm>
          <a:off x="0" y="0"/>
          <a:ext cx="0" cy="0"/>
        </a:xfrm>
      </p:grpSpPr>
      <p:sp>
        <p:nvSpPr>
          <p:cNvPr id="72706" name="标题 72705"/>
          <p:cNvSpPr>
            <a:spLocks noGrp="1"/>
          </p:cNvSpPr>
          <p:nvPr>
            <p:ph type="title"/>
          </p:nvPr>
        </p:nvSpPr>
        <p:spPr>
          <a:xfrm>
            <a:off x="195262" y="228600"/>
            <a:ext cx="8015288" cy="914400"/>
          </a:xfrm>
          <a:prstGeom prst="rect">
            <a:avLst/>
          </a:prstGeom>
          <a:noFill/>
          <a:ln>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endParaRPr>
              <a:solidFill>
                <a:srgbClr val="000000"/>
              </a:solidFill>
              <a:ea typeface="方正姚体"/>
            </a:endParaRPr>
          </a:p>
        </p:txBody>
      </p:sp>
      <p:sp>
        <p:nvSpPr>
          <p:cNvPr id="72707" name="文本占位符 72706"/>
          <p:cNvSpPr>
            <a:spLocks noGrp="1"/>
          </p:cNvSpPr>
          <p:nvPr>
            <p:ph type="body" idx="4294967295"/>
          </p:nvPr>
        </p:nvSpPr>
        <p:spPr>
          <a:xfrm>
            <a:off x="381000" y="1447800"/>
            <a:ext cx="7924800" cy="4419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90000"/>
              </a:lnSpc>
              <a:buNone/>
            </a:pPr>
            <a:r>
              <a:rPr b="1">
                <a:solidFill>
                  <a:srgbClr val="000000"/>
                </a:solidFill>
                <a:ea typeface="方正姚体"/>
              </a:rPr>
              <a:t>一、日本资产泡沫的膨胀</a:t>
            </a:r>
          </a:p>
          <a:p>
            <a:pPr lvl="0">
              <a:lnSpc>
                <a:spcPct val="90000"/>
              </a:lnSpc>
              <a:buNone/>
            </a:pPr>
            <a:r>
              <a:rPr b="1">
                <a:solidFill>
                  <a:srgbClr val="000000"/>
                </a:solidFill>
                <a:ea typeface="方正姚体"/>
              </a:rPr>
              <a:t>   1、股价上涨</a:t>
            </a:r>
          </a:p>
          <a:p>
            <a:pPr lvl="0">
              <a:lnSpc>
                <a:spcPct val="90000"/>
              </a:lnSpc>
              <a:buNone/>
            </a:pPr>
            <a:r>
              <a:rPr b="1">
                <a:solidFill>
                  <a:srgbClr val="000000"/>
                </a:solidFill>
                <a:ea typeface="方正姚体"/>
              </a:rPr>
              <a:t>   2、不动产价格上涨</a:t>
            </a:r>
          </a:p>
          <a:p>
            <a:pPr lvl="0">
              <a:lnSpc>
                <a:spcPct val="90000"/>
              </a:lnSpc>
              <a:buNone/>
            </a:pPr>
            <a:r>
              <a:rPr b="1">
                <a:solidFill>
                  <a:srgbClr val="000000"/>
                </a:solidFill>
                <a:ea typeface="方正姚体"/>
              </a:rPr>
              <a:t>   3、其他资产价格上涨</a:t>
            </a:r>
          </a:p>
          <a:p>
            <a:pPr lvl="0">
              <a:lnSpc>
                <a:spcPct val="90000"/>
              </a:lnSpc>
              <a:buNone/>
            </a:pPr>
            <a:r>
              <a:rPr b="1">
                <a:solidFill>
                  <a:srgbClr val="000000"/>
                </a:solidFill>
                <a:ea typeface="方正姚体"/>
              </a:rPr>
              <a:t>二、泡沫经济崩溃后果</a:t>
            </a:r>
          </a:p>
          <a:p>
            <a:pPr lvl="0">
              <a:lnSpc>
                <a:spcPct val="90000"/>
              </a:lnSpc>
              <a:buNone/>
            </a:pPr>
            <a:r>
              <a:rPr b="1">
                <a:solidFill>
                  <a:srgbClr val="000000"/>
                </a:solidFill>
                <a:ea typeface="方正姚体"/>
              </a:rPr>
              <a:t>  1、金融业危机</a:t>
            </a:r>
          </a:p>
          <a:p>
            <a:pPr lvl="0">
              <a:lnSpc>
                <a:spcPct val="90000"/>
              </a:lnSpc>
              <a:buNone/>
            </a:pPr>
            <a:r>
              <a:rPr b="1">
                <a:solidFill>
                  <a:srgbClr val="000000"/>
                </a:solidFill>
                <a:ea typeface="方正姚体"/>
              </a:rPr>
              <a:t>  2、投资低迷</a:t>
            </a:r>
          </a:p>
          <a:p>
            <a:pPr lvl="0">
              <a:lnSpc>
                <a:spcPct val="90000"/>
              </a:lnSpc>
              <a:buNone/>
            </a:pPr>
            <a:r>
              <a:rPr b="1">
                <a:solidFill>
                  <a:srgbClr val="000000"/>
                </a:solidFill>
                <a:ea typeface="方正姚体"/>
              </a:rPr>
              <a:t>  3、政府债台高筑</a:t>
            </a:r>
          </a:p>
        </p:txBody>
      </p:sp>
      <p:pic>
        <p:nvPicPr>
          <p:cNvPr id="72708" name="图片 72707"/>
          <p:cNvPicPr/>
          <p:nvPr/>
        </p:nvPicPr>
        <p:blipFill>
          <a:blip r:embed="rId2"/>
          <a:stretch>
            <a:fillRect/>
          </a:stretch>
        </p:blipFill>
        <p:spPr>
          <a:xfrm>
            <a:off x="5791200" y="3581400"/>
            <a:ext cx="2514600" cy="2524125"/>
          </a:xfrm>
          <a:prstGeom prst="rect">
            <a:avLst/>
          </a:prstGeom>
          <a:noFill/>
          <a:ln>
            <a:miter lim="800000"/>
          </a:ln>
        </p:spPr>
      </p:pic>
      <p:sp>
        <p:nvSpPr>
          <p:cNvPr id="72709"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12291" name="文本占位符 12290"/>
          <p:cNvSpPr>
            <a:spLocks noGrp="1"/>
          </p:cNvSpPr>
          <p:nvPr>
            <p:ph type="body" idx="4294967295"/>
          </p:nvPr>
        </p:nvSpPr>
        <p:spPr>
          <a:xfrm>
            <a:off x="381000" y="1447800"/>
            <a:ext cx="8153400" cy="4572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120000"/>
              </a:lnSpc>
              <a:buNone/>
            </a:pPr>
            <a:r>
              <a:rPr b="1">
                <a:solidFill>
                  <a:srgbClr val="000000"/>
                </a:solidFill>
                <a:ea typeface="方正姚体"/>
              </a:rPr>
              <a:t>二、资本运营风险与收益的关系</a:t>
            </a:r>
          </a:p>
          <a:p>
            <a:pPr lvl="0">
              <a:lnSpc>
                <a:spcPct val="120000"/>
              </a:lnSpc>
              <a:buNone/>
            </a:pPr>
            <a:r>
              <a:rPr>
                <a:solidFill>
                  <a:srgbClr val="000000"/>
                </a:solidFill>
                <a:ea typeface="方正姚体"/>
              </a:rPr>
              <a:t>      </a:t>
            </a:r>
            <a:r>
              <a:rPr b="1">
                <a:solidFill>
                  <a:srgbClr val="000000"/>
                </a:solidFill>
                <a:latin typeface="宋体" pitchFamily="2" charset="-122"/>
                <a:ea typeface="方正姚体"/>
              </a:rPr>
              <a:t>任何投资都有风险，风险与收益通常成正比。收益和风险通常成正比关系：风险大的项目要求的收益率也高，而收益率低的投资往往风险也比较小，正所谓“高风险，高收益；低风险，低收益”。 </a:t>
            </a:r>
          </a:p>
        </p:txBody>
      </p:sp>
      <p:sp>
        <p:nvSpPr>
          <p:cNvPr id="12292"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13315" name="文本占位符 13314"/>
          <p:cNvSpPr>
            <a:spLocks noGrp="1"/>
          </p:cNvSpPr>
          <p:nvPr>
            <p:ph type="body" idx="4294967295"/>
          </p:nvPr>
        </p:nvSpPr>
        <p:spPr>
          <a:xfrm>
            <a:off x="457200" y="1371600"/>
            <a:ext cx="8077200" cy="4648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120000"/>
              </a:lnSpc>
              <a:buNone/>
            </a:pPr>
            <a:r>
              <a:rPr b="1">
                <a:solidFill>
                  <a:srgbClr val="000000"/>
                </a:solidFill>
                <a:ea typeface="方正姚体"/>
              </a:rPr>
              <a:t>三、资本运营风险的特点</a:t>
            </a:r>
          </a:p>
          <a:p>
            <a:pPr lvl="0">
              <a:lnSpc>
                <a:spcPct val="120000"/>
              </a:lnSpc>
              <a:buNone/>
            </a:pPr>
            <a:r>
              <a:rPr>
                <a:solidFill>
                  <a:srgbClr val="000000"/>
                </a:solidFill>
                <a:ea typeface="方正姚体"/>
              </a:rPr>
              <a:t>    </a:t>
            </a:r>
            <a:r>
              <a:rPr b="1">
                <a:solidFill>
                  <a:srgbClr val="000000"/>
                </a:solidFill>
                <a:latin typeface="宋体" pitchFamily="2" charset="-122"/>
                <a:ea typeface="方正姚体"/>
              </a:rPr>
              <a:t>1．客观性</a:t>
            </a:r>
          </a:p>
          <a:p>
            <a:pPr lvl="0">
              <a:lnSpc>
                <a:spcPct val="120000"/>
              </a:lnSpc>
              <a:buNone/>
            </a:pPr>
            <a:r>
              <a:rPr b="1">
                <a:solidFill>
                  <a:srgbClr val="000000"/>
                </a:solidFill>
                <a:latin typeface="宋体" pitchFamily="2" charset="-122"/>
                <a:ea typeface="方正姚体"/>
              </a:rPr>
              <a:t>  2．广泛性</a:t>
            </a:r>
          </a:p>
          <a:p>
            <a:pPr lvl="0">
              <a:lnSpc>
                <a:spcPct val="120000"/>
              </a:lnSpc>
              <a:buNone/>
            </a:pPr>
            <a:r>
              <a:rPr b="1">
                <a:solidFill>
                  <a:srgbClr val="000000"/>
                </a:solidFill>
                <a:latin typeface="宋体" pitchFamily="2" charset="-122"/>
                <a:ea typeface="方正姚体"/>
              </a:rPr>
              <a:t>  3．不确定性</a:t>
            </a:r>
          </a:p>
          <a:p>
            <a:pPr lvl="0">
              <a:lnSpc>
                <a:spcPct val="120000"/>
              </a:lnSpc>
              <a:buNone/>
            </a:pPr>
            <a:r>
              <a:rPr b="1">
                <a:solidFill>
                  <a:srgbClr val="000000"/>
                </a:solidFill>
                <a:latin typeface="宋体" pitchFamily="2" charset="-122"/>
                <a:ea typeface="方正姚体"/>
              </a:rPr>
              <a:t>  4．损失性</a:t>
            </a:r>
          </a:p>
          <a:p>
            <a:pPr lvl="0">
              <a:lnSpc>
                <a:spcPct val="120000"/>
              </a:lnSpc>
              <a:buNone/>
            </a:pPr>
            <a:r>
              <a:rPr b="1">
                <a:solidFill>
                  <a:srgbClr val="000000"/>
                </a:solidFill>
                <a:latin typeface="宋体" pitchFamily="2" charset="-122"/>
                <a:ea typeface="方正姚体"/>
              </a:rPr>
              <a:t>  5．收益性</a:t>
            </a:r>
          </a:p>
        </p:txBody>
      </p:sp>
      <p:sp>
        <p:nvSpPr>
          <p:cNvPr id="13316"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14338" name="标题 14337"/>
          <p:cNvSpPr>
            <a:spLocks noGrp="1"/>
          </p:cNvSpPr>
          <p:nvPr>
            <p:ph type="title"/>
          </p:nvPr>
        </p:nvSpPr>
        <p:spPr>
          <a:xfrm>
            <a:off x="195262" y="228600"/>
            <a:ext cx="8015288" cy="914400"/>
          </a:xfrm>
          <a:prstGeom prst="rect">
            <a:avLst/>
          </a:prstGeom>
          <a:noFill/>
          <a:ln>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pPr lvl="0"/>
            <a:r>
              <a:rPr b="1">
                <a:solidFill>
                  <a:srgbClr val="000000"/>
                </a:solidFill>
                <a:ea typeface="方正姚体"/>
              </a:rPr>
              <a:t>第二节    资本运营风险的类别</a:t>
            </a:r>
          </a:p>
        </p:txBody>
      </p:sp>
      <p:sp>
        <p:nvSpPr>
          <p:cNvPr id="14339" name="文本占位符 14338"/>
          <p:cNvSpPr>
            <a:spLocks noGrp="1"/>
          </p:cNvSpPr>
          <p:nvPr>
            <p:ph type="body" idx="4294967295"/>
          </p:nvPr>
        </p:nvSpPr>
        <p:spPr>
          <a:xfrm>
            <a:off x="381000" y="1447800"/>
            <a:ext cx="8153400" cy="4572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120000"/>
              </a:lnSpc>
              <a:buNone/>
            </a:pPr>
            <a:r>
              <a:rPr b="1">
                <a:solidFill>
                  <a:srgbClr val="000000"/>
                </a:solidFill>
                <a:ea typeface="方正姚体"/>
              </a:rPr>
              <a:t>一、按风险的性质划分</a:t>
            </a:r>
          </a:p>
          <a:p>
            <a:pPr lvl="0">
              <a:lnSpc>
                <a:spcPct val="120000"/>
              </a:lnSpc>
              <a:buNone/>
            </a:pPr>
            <a:r>
              <a:rPr b="1">
                <a:solidFill>
                  <a:srgbClr val="000000"/>
                </a:solidFill>
                <a:ea typeface="方正姚体"/>
              </a:rPr>
              <a:t>  1．静态风险</a:t>
            </a:r>
          </a:p>
          <a:p>
            <a:pPr lvl="0">
              <a:lnSpc>
                <a:spcPct val="120000"/>
              </a:lnSpc>
              <a:buNone/>
            </a:pPr>
            <a:r>
              <a:rPr b="1">
                <a:solidFill>
                  <a:srgbClr val="000000"/>
                </a:solidFill>
                <a:ea typeface="方正姚体"/>
              </a:rPr>
              <a:t>  2．动态风险</a:t>
            </a:r>
          </a:p>
          <a:p>
            <a:pPr lvl="0">
              <a:lnSpc>
                <a:spcPct val="120000"/>
              </a:lnSpc>
              <a:buNone/>
            </a:pPr>
            <a:r>
              <a:rPr b="1">
                <a:solidFill>
                  <a:srgbClr val="000000"/>
                </a:solidFill>
                <a:ea typeface="方正姚体"/>
              </a:rPr>
              <a:t>二、按对风险的承受能力划分</a:t>
            </a:r>
          </a:p>
          <a:p>
            <a:pPr lvl="0">
              <a:lnSpc>
                <a:spcPct val="120000"/>
              </a:lnSpc>
              <a:buNone/>
            </a:pPr>
            <a:r>
              <a:rPr b="1">
                <a:solidFill>
                  <a:srgbClr val="000000"/>
                </a:solidFill>
                <a:ea typeface="方正姚体"/>
              </a:rPr>
              <a:t>  1．可接受的风险</a:t>
            </a:r>
          </a:p>
          <a:p>
            <a:pPr lvl="0">
              <a:lnSpc>
                <a:spcPct val="120000"/>
              </a:lnSpc>
              <a:buNone/>
            </a:pPr>
            <a:r>
              <a:rPr b="1">
                <a:solidFill>
                  <a:srgbClr val="000000"/>
                </a:solidFill>
                <a:ea typeface="方正姚体"/>
              </a:rPr>
              <a:t>  2．不可接受的风险</a:t>
            </a:r>
          </a:p>
          <a:p>
            <a:pPr lvl="0">
              <a:buNone/>
            </a:pPr>
            <a:endParaRPr b="1">
              <a:solidFill>
                <a:srgbClr val="000000"/>
              </a:solidFill>
              <a:ea typeface="方正姚体"/>
            </a:endParaRPr>
          </a:p>
        </p:txBody>
      </p:sp>
      <p:sp>
        <p:nvSpPr>
          <p:cNvPr id="14340"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15363" name="文本占位符 15362"/>
          <p:cNvSpPr>
            <a:spLocks noGrp="1"/>
          </p:cNvSpPr>
          <p:nvPr>
            <p:ph type="body" idx="4294967295"/>
          </p:nvPr>
        </p:nvSpPr>
        <p:spPr>
          <a:xfrm>
            <a:off x="304800" y="1371600"/>
            <a:ext cx="8458200" cy="4876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105000"/>
              </a:lnSpc>
              <a:spcBef>
                <a:spcPct val="15000"/>
              </a:spcBef>
              <a:buNone/>
            </a:pPr>
            <a:r>
              <a:rPr sz="2400" b="1">
                <a:solidFill>
                  <a:srgbClr val="000000"/>
                </a:solidFill>
                <a:latin typeface="宋体" pitchFamily="2" charset="-122"/>
                <a:ea typeface="方正姚体"/>
              </a:rPr>
              <a:t>三、按风险对资本运营行为的影响范围分类</a:t>
            </a:r>
          </a:p>
          <a:p>
            <a:pPr lvl="0">
              <a:lnSpc>
                <a:spcPct val="105000"/>
              </a:lnSpc>
              <a:spcBef>
                <a:spcPct val="15000"/>
              </a:spcBef>
              <a:buNone/>
            </a:pPr>
            <a:r>
              <a:rPr sz="2400" b="1">
                <a:solidFill>
                  <a:srgbClr val="000000"/>
                </a:solidFill>
                <a:latin typeface="宋体" pitchFamily="2" charset="-122"/>
                <a:ea typeface="方正姚体"/>
              </a:rPr>
              <a:t>（一）系统风险</a:t>
            </a:r>
          </a:p>
          <a:p>
            <a:pPr lvl="0">
              <a:lnSpc>
                <a:spcPct val="105000"/>
              </a:lnSpc>
              <a:spcBef>
                <a:spcPct val="15000"/>
              </a:spcBef>
              <a:buNone/>
            </a:pPr>
            <a:r>
              <a:rPr sz="2400" b="1">
                <a:solidFill>
                  <a:srgbClr val="000000"/>
                </a:solidFill>
                <a:latin typeface="宋体" pitchFamily="2" charset="-122"/>
                <a:ea typeface="方正姚体"/>
              </a:rPr>
              <a:t>     1、概念：又称不可分散风险，是指由于某种因素对资本市场上的所有资本运营项目都有影响，而给一切投资者都会带来损失的可能性。 </a:t>
            </a:r>
          </a:p>
          <a:p>
            <a:pPr lvl="0">
              <a:lnSpc>
                <a:spcPct val="105000"/>
              </a:lnSpc>
              <a:spcBef>
                <a:spcPct val="15000"/>
              </a:spcBef>
              <a:buNone/>
            </a:pPr>
            <a:r>
              <a:rPr sz="2400" b="1">
                <a:solidFill>
                  <a:srgbClr val="000000"/>
                </a:solidFill>
                <a:latin typeface="宋体" pitchFamily="2" charset="-122"/>
                <a:ea typeface="方正姚体"/>
              </a:rPr>
              <a:t>     2、特点：</a:t>
            </a:r>
          </a:p>
          <a:p>
            <a:pPr lvl="0">
              <a:lnSpc>
                <a:spcPct val="105000"/>
              </a:lnSpc>
              <a:spcBef>
                <a:spcPct val="15000"/>
              </a:spcBef>
              <a:buNone/>
            </a:pPr>
            <a:r>
              <a:rPr sz="2400" b="1">
                <a:solidFill>
                  <a:srgbClr val="000000"/>
                </a:solidFill>
                <a:latin typeface="宋体" pitchFamily="2" charset="-122"/>
                <a:ea typeface="方正姚体"/>
              </a:rPr>
              <a:t>    （1）是由共同因素引起的</a:t>
            </a:r>
          </a:p>
          <a:p>
            <a:pPr lvl="0">
              <a:lnSpc>
                <a:spcPct val="105000"/>
              </a:lnSpc>
              <a:spcBef>
                <a:spcPct val="15000"/>
              </a:spcBef>
              <a:buNone/>
            </a:pPr>
            <a:r>
              <a:rPr sz="2400" b="1">
                <a:solidFill>
                  <a:srgbClr val="000000"/>
                </a:solidFill>
                <a:latin typeface="宋体" pitchFamily="2" charset="-122"/>
                <a:ea typeface="方正姚体"/>
              </a:rPr>
              <a:t>    （2）对市场上所有资本运营项目都有影响</a:t>
            </a:r>
          </a:p>
          <a:p>
            <a:pPr lvl="0">
              <a:lnSpc>
                <a:spcPct val="105000"/>
              </a:lnSpc>
              <a:spcBef>
                <a:spcPct val="15000"/>
              </a:spcBef>
              <a:buNone/>
            </a:pPr>
            <a:r>
              <a:rPr sz="2400" b="1">
                <a:solidFill>
                  <a:srgbClr val="000000"/>
                </a:solidFill>
                <a:latin typeface="宋体" pitchFamily="2" charset="-122"/>
                <a:ea typeface="方正姚体"/>
              </a:rPr>
              <a:t>    （3）无法通过分散投资来加以消除</a:t>
            </a:r>
          </a:p>
          <a:p>
            <a:pPr lvl="0">
              <a:lnSpc>
                <a:spcPct val="105000"/>
              </a:lnSpc>
              <a:spcBef>
                <a:spcPct val="15000"/>
              </a:spcBef>
              <a:buNone/>
            </a:pPr>
            <a:r>
              <a:rPr sz="2400" b="1">
                <a:solidFill>
                  <a:srgbClr val="000000"/>
                </a:solidFill>
                <a:latin typeface="宋体" pitchFamily="2" charset="-122"/>
                <a:ea typeface="方正姚体"/>
              </a:rPr>
              <a:t>     3、种类：</a:t>
            </a:r>
            <a:r>
              <a:rPr sz="2400" b="1">
                <a:solidFill>
                  <a:srgbClr val="000000"/>
                </a:solidFill>
                <a:ea typeface="方正姚体"/>
              </a:rPr>
              <a:t>政策法规风险、市场风险、利率风险、购买力风险、汇率风险、体制风险、社会风险</a:t>
            </a:r>
            <a:endParaRPr sz="2400" b="1">
              <a:solidFill>
                <a:srgbClr val="000000"/>
              </a:solidFill>
              <a:latin typeface="宋体" pitchFamily="2" charset="-122"/>
              <a:ea typeface="方正姚体"/>
            </a:endParaRPr>
          </a:p>
        </p:txBody>
      </p:sp>
      <p:sp>
        <p:nvSpPr>
          <p:cNvPr id="15364"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16387" name="文本占位符 16386"/>
          <p:cNvSpPr>
            <a:spLocks noGrp="1"/>
          </p:cNvSpPr>
          <p:nvPr>
            <p:ph type="body" idx="4294967295"/>
          </p:nvPr>
        </p:nvSpPr>
        <p:spPr>
          <a:xfrm>
            <a:off x="381000" y="1295400"/>
            <a:ext cx="8153400" cy="4876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buNone/>
            </a:pPr>
            <a:r>
              <a:rPr sz="2400" b="1">
                <a:solidFill>
                  <a:srgbClr val="000000"/>
                </a:solidFill>
                <a:ea typeface="方正姚体"/>
              </a:rPr>
              <a:t>（二）非系统风险</a:t>
            </a:r>
          </a:p>
          <a:p>
            <a:pPr lvl="0">
              <a:buNone/>
            </a:pPr>
            <a:r>
              <a:rPr sz="2400" b="1">
                <a:solidFill>
                  <a:srgbClr val="000000"/>
                </a:solidFill>
                <a:ea typeface="方正姚体"/>
              </a:rPr>
              <a:t>    1、概念：又称可分散风险，是指某些个别因素对一些资</a:t>
            </a:r>
          </a:p>
          <a:p>
            <a:pPr lvl="0">
              <a:buNone/>
            </a:pPr>
            <a:r>
              <a:rPr sz="2400" b="1">
                <a:solidFill>
                  <a:srgbClr val="000000"/>
                </a:solidFill>
                <a:ea typeface="方正姚体"/>
              </a:rPr>
              <a:t>本运营项目造成损失的可能性。它同系统风险泛指所有投</a:t>
            </a:r>
          </a:p>
          <a:p>
            <a:pPr lvl="0">
              <a:buNone/>
            </a:pPr>
            <a:r>
              <a:rPr sz="2400" b="1">
                <a:solidFill>
                  <a:srgbClr val="000000"/>
                </a:solidFill>
                <a:ea typeface="方正姚体"/>
              </a:rPr>
              <a:t>资项目共同的风险不同，是专指个别投资项目所独有并随</a:t>
            </a:r>
          </a:p>
          <a:p>
            <a:pPr lvl="0">
              <a:buNone/>
            </a:pPr>
            <a:r>
              <a:rPr sz="2400" b="1">
                <a:solidFill>
                  <a:srgbClr val="000000"/>
                </a:solidFill>
                <a:ea typeface="方正姚体"/>
              </a:rPr>
              <a:t>时变动的风险。</a:t>
            </a:r>
          </a:p>
          <a:p>
            <a:pPr lvl="0">
              <a:buNone/>
            </a:pPr>
            <a:r>
              <a:rPr sz="2400" b="1">
                <a:solidFill>
                  <a:srgbClr val="000000"/>
                </a:solidFill>
                <a:ea typeface="方正姚体"/>
              </a:rPr>
              <a:t>   2、特点：</a:t>
            </a:r>
          </a:p>
          <a:p>
            <a:pPr lvl="0">
              <a:buNone/>
            </a:pPr>
            <a:r>
              <a:rPr sz="2400" b="1">
                <a:solidFill>
                  <a:srgbClr val="000000"/>
                </a:solidFill>
                <a:ea typeface="方正姚体"/>
              </a:rPr>
              <a:t>（1）是由特殊因素引起的 </a:t>
            </a:r>
          </a:p>
          <a:p>
            <a:pPr lvl="0">
              <a:buNone/>
            </a:pPr>
            <a:r>
              <a:rPr sz="2400" b="1">
                <a:solidFill>
                  <a:srgbClr val="000000"/>
                </a:solidFill>
                <a:ea typeface="方正姚体"/>
              </a:rPr>
              <a:t>（2）只影响某些资本运营项目的收益</a:t>
            </a:r>
          </a:p>
          <a:p>
            <a:pPr lvl="0">
              <a:buNone/>
            </a:pPr>
            <a:r>
              <a:rPr sz="2400" b="1">
                <a:solidFill>
                  <a:srgbClr val="000000"/>
                </a:solidFill>
                <a:ea typeface="方正姚体"/>
              </a:rPr>
              <a:t>（3）可通过分散投资来加以消除</a:t>
            </a:r>
          </a:p>
          <a:p>
            <a:pPr lvl="0">
              <a:buNone/>
            </a:pPr>
            <a:r>
              <a:rPr sz="2400" b="1">
                <a:solidFill>
                  <a:srgbClr val="000000"/>
                </a:solidFill>
                <a:ea typeface="方正姚体"/>
              </a:rPr>
              <a:t>   3、种类：经营风险、行业风险、技术风险、财务风险、管理风险、资金风险</a:t>
            </a:r>
          </a:p>
        </p:txBody>
      </p:sp>
      <p:sp>
        <p:nvSpPr>
          <p:cNvPr id="16388"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59394" name="标题 59393"/>
          <p:cNvSpPr>
            <a:spLocks noGrp="1"/>
          </p:cNvSpPr>
          <p:nvPr>
            <p:ph type="title"/>
          </p:nvPr>
        </p:nvSpPr>
        <p:spPr>
          <a:xfrm>
            <a:off x="195262" y="228600"/>
            <a:ext cx="8015288" cy="914400"/>
          </a:xfrm>
          <a:prstGeom prst="rect">
            <a:avLst/>
          </a:prstGeom>
          <a:noFill/>
          <a:ln>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endParaRPr>
              <a:solidFill>
                <a:srgbClr val="000000"/>
              </a:solidFill>
              <a:ea typeface="方正姚体"/>
            </a:endParaRPr>
          </a:p>
        </p:txBody>
      </p:sp>
      <p:sp>
        <p:nvSpPr>
          <p:cNvPr id="59395" name="文本占位符 59394"/>
          <p:cNvSpPr>
            <a:spLocks noGrp="1"/>
          </p:cNvSpPr>
          <p:nvPr>
            <p:ph type="body" idx="4294967295"/>
          </p:nvPr>
        </p:nvSpPr>
        <p:spPr>
          <a:xfrm>
            <a:off x="381000" y="1600200"/>
            <a:ext cx="8153400" cy="4419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r>
              <a:rPr>
                <a:solidFill>
                  <a:srgbClr val="000000"/>
                </a:solidFill>
                <a:ea typeface="方正姚体"/>
              </a:rPr>
              <a:t>在国五条出来之际，有人准备用100万购买一套二手房用于出租，其面临的风险有哪些？假设当时银行存款的利息为0.5%（年），每月租金为1500元，出租10年，房产税为0.1%，其购买行为的运营风险是大或小？</a:t>
            </a:r>
          </a:p>
          <a:p>
            <a:pPr lvl="0">
              <a:buNone/>
            </a:pPr>
            <a:r>
              <a:rPr>
                <a:solidFill>
                  <a:srgbClr val="000000"/>
                </a:solidFill>
                <a:ea typeface="方正姚体"/>
              </a:rPr>
              <a:t>   </a:t>
            </a:r>
          </a:p>
        </p:txBody>
      </p:sp>
      <p:sp>
        <p:nvSpPr>
          <p:cNvPr id="59396"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60418" name="标题 60417"/>
          <p:cNvSpPr>
            <a:spLocks noGrp="1"/>
          </p:cNvSpPr>
          <p:nvPr>
            <p:ph type="title"/>
          </p:nvPr>
        </p:nvSpPr>
        <p:spPr>
          <a:xfrm>
            <a:off x="195262" y="228600"/>
            <a:ext cx="8015288" cy="914400"/>
          </a:xfrm>
          <a:prstGeom prst="rect">
            <a:avLst/>
          </a:prstGeom>
          <a:noFill/>
          <a:ln>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endParaRPr>
              <a:solidFill>
                <a:srgbClr val="000000"/>
              </a:solidFill>
              <a:ea typeface="方正姚体"/>
            </a:endParaRPr>
          </a:p>
        </p:txBody>
      </p:sp>
      <p:sp>
        <p:nvSpPr>
          <p:cNvPr id="60419" name="文本占位符 60418"/>
          <p:cNvSpPr>
            <a:spLocks noGrp="1"/>
          </p:cNvSpPr>
          <p:nvPr>
            <p:ph type="body" idx="4294967295"/>
          </p:nvPr>
        </p:nvSpPr>
        <p:spPr>
          <a:xfrm>
            <a:off x="609600" y="1600200"/>
            <a:ext cx="7924800" cy="4419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90000"/>
              </a:lnSpc>
            </a:pPr>
            <a:r>
              <a:rPr sz="2400">
                <a:solidFill>
                  <a:srgbClr val="000000"/>
                </a:solidFill>
                <a:ea typeface="方正姚体"/>
              </a:rPr>
              <a:t>政策风险——国家的宏观调控，有可能加大房产税；</a:t>
            </a:r>
          </a:p>
          <a:p>
            <a:pPr lvl="0">
              <a:lnSpc>
                <a:spcPct val="90000"/>
              </a:lnSpc>
            </a:pPr>
            <a:r>
              <a:rPr sz="2400">
                <a:solidFill>
                  <a:srgbClr val="000000"/>
                </a:solidFill>
                <a:ea typeface="方正姚体"/>
              </a:rPr>
              <a:t>自然风险——战争或自然灾害，导致房屋倒塌；</a:t>
            </a:r>
          </a:p>
          <a:p>
            <a:pPr lvl="0">
              <a:lnSpc>
                <a:spcPct val="90000"/>
              </a:lnSpc>
            </a:pPr>
            <a:r>
              <a:rPr sz="2400">
                <a:solidFill>
                  <a:srgbClr val="000000"/>
                </a:solidFill>
                <a:ea typeface="方正姚体"/>
              </a:rPr>
              <a:t>利率风险——银行提高存款利率，则损失利息；</a:t>
            </a:r>
          </a:p>
          <a:p>
            <a:pPr lvl="0">
              <a:lnSpc>
                <a:spcPct val="90000"/>
              </a:lnSpc>
            </a:pPr>
            <a:r>
              <a:rPr sz="2400">
                <a:solidFill>
                  <a:srgbClr val="000000"/>
                </a:solidFill>
                <a:ea typeface="方正姚体"/>
              </a:rPr>
              <a:t>经济风险——通货膨胀，使得货币购买力下降。</a:t>
            </a:r>
          </a:p>
          <a:p>
            <a:pPr lvl="0">
              <a:lnSpc>
                <a:spcPct val="90000"/>
              </a:lnSpc>
              <a:buNone/>
            </a:pPr>
            <a:endParaRPr sz="2400">
              <a:solidFill>
                <a:srgbClr val="000000"/>
              </a:solidFill>
              <a:ea typeface="方正姚体"/>
            </a:endParaRPr>
          </a:p>
          <a:p>
            <a:pPr lvl="0">
              <a:lnSpc>
                <a:spcPct val="90000"/>
              </a:lnSpc>
            </a:pPr>
            <a:r>
              <a:rPr sz="2400">
                <a:solidFill>
                  <a:srgbClr val="000000"/>
                </a:solidFill>
                <a:ea typeface="方正姚体"/>
              </a:rPr>
              <a:t>租金无法收回——选人不当，遇到流氓，无法收回租金。</a:t>
            </a:r>
          </a:p>
          <a:p>
            <a:pPr lvl="0">
              <a:lnSpc>
                <a:spcPct val="90000"/>
              </a:lnSpc>
            </a:pPr>
            <a:r>
              <a:rPr sz="2400">
                <a:solidFill>
                  <a:srgbClr val="000000"/>
                </a:solidFill>
                <a:ea typeface="方正姚体"/>
              </a:rPr>
              <a:t>行业风险——政策影响房产的交易，导致供方不愿出售而用于出租，则增加房子出租的供给；或者公租房的出现增加房屋供给，导致对方要求降低租金。</a:t>
            </a:r>
          </a:p>
          <a:p>
            <a:pPr lvl="0">
              <a:lnSpc>
                <a:spcPct val="90000"/>
              </a:lnSpc>
            </a:pPr>
            <a:r>
              <a:rPr sz="2400">
                <a:solidFill>
                  <a:srgbClr val="000000"/>
                </a:solidFill>
                <a:ea typeface="方正姚体"/>
              </a:rPr>
              <a:t>经营不当，忽视通货膨胀，若日后物品价格上涨，则租金不变，则面临收益下降的风险。</a:t>
            </a:r>
          </a:p>
        </p:txBody>
      </p:sp>
      <p:sp>
        <p:nvSpPr>
          <p:cNvPr id="60420"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18434" name="标题 18433"/>
          <p:cNvSpPr>
            <a:spLocks noGrp="1"/>
          </p:cNvSpPr>
          <p:nvPr>
            <p:ph type="title"/>
          </p:nvPr>
        </p:nvSpPr>
        <p:spPr>
          <a:xfrm>
            <a:off x="195262" y="228600"/>
            <a:ext cx="8015288" cy="914400"/>
          </a:xfrm>
          <a:prstGeom prst="rect">
            <a:avLst/>
          </a:prstGeom>
          <a:noFill/>
          <a:ln>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pPr lvl="0"/>
            <a:r>
              <a:rPr sz="3800" b="1">
                <a:solidFill>
                  <a:srgbClr val="000000"/>
                </a:solidFill>
                <a:ea typeface="方正姚体"/>
              </a:rPr>
              <a:t>第三节    资本运营风险的识别与防范</a:t>
            </a:r>
          </a:p>
        </p:txBody>
      </p:sp>
      <p:sp>
        <p:nvSpPr>
          <p:cNvPr id="18435" name="文本占位符 18434"/>
          <p:cNvSpPr>
            <a:spLocks noGrp="1"/>
          </p:cNvSpPr>
          <p:nvPr>
            <p:ph type="body" idx="4294967295"/>
          </p:nvPr>
        </p:nvSpPr>
        <p:spPr>
          <a:xfrm>
            <a:off x="381000" y="1371600"/>
            <a:ext cx="8153400" cy="5029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110000"/>
              </a:lnSpc>
              <a:buNone/>
            </a:pPr>
            <a:r>
              <a:rPr sz="2400" b="1">
                <a:solidFill>
                  <a:srgbClr val="000000"/>
                </a:solidFill>
                <a:ea typeface="方正姚体"/>
              </a:rPr>
              <a:t>一、资本运营风险的识别与度量</a:t>
            </a:r>
            <a:endParaRPr sz="2400">
              <a:solidFill>
                <a:srgbClr val="000000"/>
              </a:solidFill>
              <a:ea typeface="方正姚体"/>
            </a:endParaRPr>
          </a:p>
          <a:p>
            <a:pPr lvl="0">
              <a:lnSpc>
                <a:spcPct val="110000"/>
              </a:lnSpc>
              <a:buNone/>
            </a:pPr>
            <a:r>
              <a:rPr sz="2400" b="1">
                <a:solidFill>
                  <a:srgbClr val="000000"/>
                </a:solidFill>
                <a:ea typeface="方正姚体"/>
              </a:rPr>
              <a:t>（一）资本运营风险的识别</a:t>
            </a:r>
          </a:p>
          <a:p>
            <a:pPr lvl="0">
              <a:buNone/>
            </a:pPr>
            <a:r>
              <a:rPr sz="2400" b="1">
                <a:solidFill>
                  <a:srgbClr val="000000"/>
                </a:solidFill>
                <a:ea typeface="方正姚体"/>
              </a:rPr>
              <a:t>   1、概念：即认识风险的来源与所在。风险管理人员通过对大量来源可靠的信息资料进行系统了解和分析，认清企业存在的各种风险因素，进而确定企业所面临的风险及其性质，使之被完整地辨识出来。</a:t>
            </a:r>
          </a:p>
          <a:p>
            <a:pPr lvl="0">
              <a:lnSpc>
                <a:spcPct val="115000"/>
              </a:lnSpc>
              <a:buNone/>
            </a:pPr>
            <a:r>
              <a:rPr sz="2400" b="1">
                <a:solidFill>
                  <a:srgbClr val="000000"/>
                </a:solidFill>
                <a:ea typeface="方正姚体"/>
              </a:rPr>
              <a:t>   2、方法：</a:t>
            </a:r>
          </a:p>
          <a:p>
            <a:pPr lvl="0">
              <a:lnSpc>
                <a:spcPct val="115000"/>
              </a:lnSpc>
              <a:buNone/>
            </a:pPr>
            <a:r>
              <a:rPr sz="2400" b="1">
                <a:solidFill>
                  <a:srgbClr val="000000"/>
                </a:solidFill>
                <a:ea typeface="方正姚体"/>
              </a:rPr>
              <a:t>  （1）专家意见法</a:t>
            </a:r>
          </a:p>
          <a:p>
            <a:pPr lvl="0">
              <a:lnSpc>
                <a:spcPct val="115000"/>
              </a:lnSpc>
              <a:buNone/>
            </a:pPr>
            <a:r>
              <a:rPr sz="2400" b="1">
                <a:solidFill>
                  <a:srgbClr val="000000"/>
                </a:solidFill>
                <a:ea typeface="方正姚体"/>
              </a:rPr>
              <a:t>  （2）故障树法</a:t>
            </a:r>
          </a:p>
          <a:p>
            <a:pPr lvl="0">
              <a:lnSpc>
                <a:spcPct val="115000"/>
              </a:lnSpc>
              <a:buNone/>
            </a:pPr>
            <a:r>
              <a:rPr sz="2400" b="1">
                <a:solidFill>
                  <a:srgbClr val="000000"/>
                </a:solidFill>
                <a:ea typeface="方正姚体"/>
              </a:rPr>
              <a:t>  （3）流程图分析法</a:t>
            </a:r>
          </a:p>
        </p:txBody>
      </p:sp>
      <p:sp>
        <p:nvSpPr>
          <p:cNvPr id="18436"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p:bgPr>
    </p:bg>
    <p:spTree>
      <p:nvGrpSpPr>
        <p:cNvPr id="1" name=""/>
        <p:cNvGrpSpPr/>
        <p:nvPr/>
      </p:nvGrpSpPr>
      <p:grpSpPr>
        <a:xfrm>
          <a:off x="0" y="0"/>
          <a:ext cx="0" cy="0"/>
        </a:xfrm>
      </p:grpSpPr>
      <p:sp>
        <p:nvSpPr>
          <p:cNvPr id="19459" name="文本占位符 19458"/>
          <p:cNvSpPr>
            <a:spLocks noGrp="1"/>
          </p:cNvSpPr>
          <p:nvPr>
            <p:ph type="body" idx="4294967295"/>
          </p:nvPr>
        </p:nvSpPr>
        <p:spPr>
          <a:xfrm>
            <a:off x="381000" y="1371600"/>
            <a:ext cx="8153400" cy="4876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buNone/>
            </a:pPr>
            <a:r>
              <a:rPr sz="2400" b="1">
                <a:solidFill>
                  <a:srgbClr val="000000"/>
                </a:solidFill>
                <a:ea typeface="方正姚体"/>
              </a:rPr>
              <a:t>（二）资本运营风险度量</a:t>
            </a:r>
          </a:p>
          <a:p>
            <a:pPr lvl="0">
              <a:buNone/>
            </a:pPr>
            <a:r>
              <a:rPr sz="2400" b="1">
                <a:solidFill>
                  <a:srgbClr val="000000"/>
                </a:solidFill>
                <a:ea typeface="方正姚体"/>
              </a:rPr>
              <a:t>     1、概念：资本运营风险度量是在风险识别的基础上，根据对以往案例分析所积累的经验，应用数学方法对资本运营风险发生的概率以及风险规模做出估计。</a:t>
            </a:r>
          </a:p>
          <a:p>
            <a:pPr lvl="0">
              <a:buNone/>
            </a:pPr>
            <a:r>
              <a:rPr sz="2400" b="1">
                <a:solidFill>
                  <a:srgbClr val="000000"/>
                </a:solidFill>
                <a:ea typeface="方正姚体"/>
              </a:rPr>
              <a:t>     2、方法：</a:t>
            </a:r>
          </a:p>
          <a:p>
            <a:pPr lvl="0">
              <a:buNone/>
            </a:pPr>
            <a:r>
              <a:rPr sz="2400" b="1">
                <a:solidFill>
                  <a:srgbClr val="000000"/>
                </a:solidFill>
                <a:ea typeface="方正姚体"/>
              </a:rPr>
              <a:t>   （1）每股收益分析法</a:t>
            </a:r>
          </a:p>
          <a:p>
            <a:pPr lvl="0">
              <a:buNone/>
            </a:pPr>
            <a:r>
              <a:rPr sz="2400" b="1">
                <a:solidFill>
                  <a:srgbClr val="000000"/>
                </a:solidFill>
                <a:ea typeface="方正姚体"/>
              </a:rPr>
              <a:t>  每股收益分析法也属于广义上风险衡量方法，通过衡量每</a:t>
            </a:r>
          </a:p>
          <a:p>
            <a:pPr lvl="0">
              <a:buNone/>
            </a:pPr>
            <a:r>
              <a:rPr sz="2400" b="1">
                <a:solidFill>
                  <a:srgbClr val="000000"/>
                </a:solidFill>
                <a:ea typeface="方正姚体"/>
              </a:rPr>
              <a:t>股收益的预期变化来反映资本运营的财务风险。其计算公</a:t>
            </a:r>
          </a:p>
          <a:p>
            <a:pPr lvl="0">
              <a:buNone/>
            </a:pPr>
            <a:r>
              <a:rPr sz="2400" b="1">
                <a:solidFill>
                  <a:srgbClr val="000000"/>
                </a:solidFill>
                <a:ea typeface="方正姚体"/>
              </a:rPr>
              <a:t>式是:  </a:t>
            </a:r>
            <a:r>
              <a:rPr sz="2400" b="1">
                <a:solidFill>
                  <a:srgbClr val="000000"/>
                </a:solidFill>
                <a:ea typeface="方正姚体"/>
              </a:rPr>
              <a:t>EPS= [(EBIT-I) (1-t)]/Q </a:t>
            </a:r>
            <a:endParaRPr sz="2400" b="1">
              <a:solidFill>
                <a:srgbClr val="000000"/>
              </a:solidFill>
              <a:ea typeface="方正姚体"/>
            </a:endParaRPr>
          </a:p>
          <a:p>
            <a:pPr lvl="0">
              <a:buNone/>
            </a:pPr>
            <a:r>
              <a:rPr sz="2400" b="1">
                <a:solidFill>
                  <a:srgbClr val="000000"/>
                </a:solidFill>
                <a:ea typeface="方正姚体"/>
              </a:rPr>
              <a:t>  （2）杠杆分析法</a:t>
            </a:r>
          </a:p>
          <a:p>
            <a:pPr lvl="0">
              <a:buNone/>
            </a:pPr>
            <a:r>
              <a:rPr sz="2400" b="1">
                <a:solidFill>
                  <a:srgbClr val="000000"/>
                </a:solidFill>
                <a:ea typeface="方正姚体"/>
              </a:rPr>
              <a:t> 其计算公式是: </a:t>
            </a:r>
            <a:r>
              <a:rPr sz="2400">
                <a:solidFill>
                  <a:srgbClr val="000000"/>
                </a:solidFill>
                <a:ea typeface="方正姚体"/>
              </a:rPr>
              <a:t>DFL=EBIT/ (EBIT-I)</a:t>
            </a:r>
          </a:p>
        </p:txBody>
      </p:sp>
      <p:sp>
        <p:nvSpPr>
          <p:cNvPr id="19461" name="矩形: 圆角 19460"/>
          <p:cNvSpPr/>
          <p:nvPr/>
        </p:nvSpPr>
        <p:spPr>
          <a:xfrm>
            <a:off x="7848600" y="6324600"/>
            <a:ext cx="1295400" cy="533400"/>
          </a:xfrm>
          <a:prstGeom prst="roundRect">
            <a:avLst>
              <a:gd name="adj" fmla="val 16667"/>
            </a:avLst>
          </a:prstGeom>
          <a:solidFill>
            <a:schemeClr val="accent1"/>
          </a:solidFill>
          <a:ln>
            <a:solidFill>
              <a:schemeClr val="tx1"/>
            </a:solid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pitchFamily="2" charset="-122"/>
              </a:defRPr>
            </a:lvl5pPr>
          </a:lstStyle>
          <a:p>
            <a:pPr lvl="0" algn="ctr"/>
            <a:r>
              <a:rPr sz="2400">
                <a:solidFill>
                  <a:srgbClr val="000000"/>
                </a:solidFill>
                <a:ea typeface="方正姚体"/>
              </a:rPr>
              <a:t>前进</a:t>
            </a:r>
          </a:p>
        </p:txBody>
      </p:sp>
      <p:sp>
        <p:nvSpPr>
          <p:cNvPr id="19462"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p:bgPr>
    </p:bg>
    <p:spTree>
      <p:nvGrpSpPr>
        <p:cNvPr id="1" name=""/>
        <p:cNvGrpSpPr/>
        <p:nvPr/>
      </p:nvGrpSpPr>
      <p:grpSpPr>
        <a:xfrm>
          <a:off x="0" y="0"/>
          <a:ext cx="0" cy="0"/>
        </a:xfrm>
      </p:grpSpPr>
      <p:sp>
        <p:nvSpPr>
          <p:cNvPr id="78850" name="标题 78849"/>
          <p:cNvSpPr>
            <a:spLocks noGrp="1"/>
          </p:cNvSpPr>
          <p:nvPr>
            <p:ph type="title"/>
          </p:nvPr>
        </p:nvSpPr>
        <p:spPr>
          <a:xfrm>
            <a:off x="195262" y="228600"/>
            <a:ext cx="8015288" cy="914400"/>
          </a:xfrm>
          <a:prstGeom prst="rect">
            <a:avLst/>
          </a:prstGeom>
          <a:noFill/>
          <a:ln>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4200" b="0" i="0" u="none">
                <a:solidFill>
                  <a:schemeClr val="tx2"/>
                </a:solidFill>
                <a:latin typeface="Arial" pitchFamily="34" charset="0"/>
                <a:ea typeface="宋体" pitchFamily="2" charset="-122"/>
              </a:defRPr>
            </a:lvl1pPr>
          </a:lstStyle>
          <a:p>
            <a:pPr lvl="0" algn="ctr"/>
            <a:r>
              <a:rPr b="1">
                <a:solidFill>
                  <a:srgbClr val="000000"/>
                </a:solidFill>
                <a:ea typeface="方正姚体"/>
              </a:rPr>
              <a:t>每股收益无差别点分析法</a:t>
            </a:r>
          </a:p>
        </p:txBody>
      </p:sp>
      <p:sp>
        <p:nvSpPr>
          <p:cNvPr id="78851" name="文本占位符 78850"/>
          <p:cNvSpPr>
            <a:spLocks noGrp="1"/>
          </p:cNvSpPr>
          <p:nvPr>
            <p:ph type="body" idx="4294967295"/>
          </p:nvPr>
        </p:nvSpPr>
        <p:spPr>
          <a:xfrm>
            <a:off x="304800" y="1524000"/>
            <a:ext cx="8382000" cy="5029200"/>
          </a:xfrm>
          <a:prstGeom prst="rect">
            <a:avLst/>
          </a:prstGeom>
          <a:noFill/>
          <a:ln>
            <a:miter lim="800000"/>
          </a:ln>
        </p:spPr>
        <p:txBody>
          <a:bodyPr/>
          <a:lstStyle>
            <a:lvl1pPr marL="0" indent="0" algn="l"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00" b="0" i="0" u="none">
                <a:solidFill>
                  <a:schemeClr val="tx1"/>
                </a:solidFill>
                <a:latin typeface="Arial" pitchFamily="34" charset="0"/>
                <a:ea typeface="宋体" pitchFamily="2" charset="-122"/>
              </a:defRPr>
            </a:lvl1pPr>
            <a:lvl2pPr marL="820738" indent="-285750" algn="l" rtl="0" eaLnBrk="1" fontAlgn="base" hangingPunct="1">
              <a:lnSpc>
                <a:spcPct val="100000"/>
              </a:lnSpc>
              <a:spcBef>
                <a:spcPct val="20000"/>
              </a:spcBef>
              <a:spcAft>
                <a:spcPct val="0"/>
              </a:spcAft>
              <a:buClr>
                <a:schemeClr val="accent1"/>
              </a:buClr>
              <a:buSzPct val="70000"/>
              <a:buFont typeface="Wingdings" pitchFamily="2" charset="2"/>
              <a:buChar char="l"/>
              <a:defRPr kumimoji="0" lang="zh-CN" altLang="en-US" sz="2800" b="0" i="0" u="none">
                <a:solidFill>
                  <a:schemeClr val="tx1"/>
                </a:solidFill>
                <a:latin typeface="Arial" pitchFamily="34" charset="0"/>
                <a:ea typeface="宋体" pitchFamily="2" charset="-122"/>
              </a:defRPr>
            </a:lvl2pPr>
            <a:lvl3pPr marL="1228725" indent="-228600" algn="l" rtl="0" eaLnBrk="1" fontAlgn="base" hangingPunct="1">
              <a:lnSpc>
                <a:spcPct val="100000"/>
              </a:lnSpc>
              <a:spcBef>
                <a:spcPct val="20000"/>
              </a:spcBef>
              <a:spcAft>
                <a:spcPct val="0"/>
              </a:spcAft>
              <a:buClr>
                <a:schemeClr val="bg2"/>
              </a:buClr>
              <a:buSzPct val="65000"/>
              <a:buFont typeface="Wingdings" pitchFamily="2" charset="2"/>
              <a:buChar char="l"/>
              <a:defRPr kumimoji="0" lang="zh-CN" altLang="en-US" sz="2400" b="0" i="0" u="none">
                <a:solidFill>
                  <a:schemeClr val="tx1"/>
                </a:solidFill>
                <a:latin typeface="Arial" pitchFamily="34" charset="0"/>
                <a:ea typeface="宋体" pitchFamily="2" charset="-122"/>
              </a:defRPr>
            </a:lvl3pPr>
            <a:lvl4pPr marL="1636712" indent="-228600" algn="l" rtl="0" eaLnBrk="1" fontAlgn="base" hangingPunct="1">
              <a:lnSpc>
                <a:spcPct val="100000"/>
              </a:lnSpc>
              <a:spcBef>
                <a:spcPct val="20000"/>
              </a:spcBef>
              <a:spcAft>
                <a:spcPct val="0"/>
              </a:spcAft>
              <a:buClr>
                <a:schemeClr val="hlink"/>
              </a:buClr>
              <a:buSzPct val="60000"/>
              <a:buFont typeface="Wingdings" pitchFamily="2" charset="2"/>
              <a:buChar char="l"/>
              <a:defRPr kumimoji="0" lang="zh-CN" altLang="en-US" sz="2000" b="0" i="0" u="none">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bg2"/>
              </a:buClr>
              <a:buSzPct val="40000"/>
              <a:buFont typeface="Wingdings" pitchFamily="2" charset="2"/>
              <a:buChar char="l"/>
              <a:defRPr kumimoji="0" lang="zh-CN" altLang="en-US" sz="2000" b="0" i="0" u="none">
                <a:solidFill>
                  <a:schemeClr val="tx1"/>
                </a:solidFill>
                <a:latin typeface="Arial" pitchFamily="34" charset="0"/>
                <a:ea typeface="宋体" pitchFamily="2" charset="-122"/>
              </a:defRPr>
            </a:lvl5pPr>
          </a:lstStyle>
          <a:p>
            <a:pPr lvl="0">
              <a:lnSpc>
                <a:spcPct val="115000"/>
              </a:lnSpc>
              <a:buNone/>
            </a:pPr>
            <a:r>
              <a:rPr sz="2400" b="1">
                <a:solidFill>
                  <a:srgbClr val="000000"/>
                </a:solidFill>
                <a:latin typeface="宋体" pitchFamily="2" charset="-122"/>
                <a:ea typeface="方正姚体"/>
              </a:rPr>
              <a:t>每股收益无差别点:指在不同</a:t>
            </a:r>
            <a:r>
              <a:rPr sz="2400" b="1">
                <a:solidFill>
                  <a:srgbClr val="000000"/>
                </a:solidFill>
                <a:latin typeface="宋体" pitchFamily="2" charset="-122"/>
                <a:ea typeface="方正姚体"/>
                <a:hlinkClick r:id="rId2"/>
              </a:rPr>
              <a:t>筹资方式</a:t>
            </a:r>
            <a:r>
              <a:rPr sz="2400" b="1">
                <a:solidFill>
                  <a:srgbClr val="000000"/>
                </a:solidFill>
                <a:latin typeface="宋体" pitchFamily="2" charset="-122"/>
                <a:ea typeface="方正姚体"/>
              </a:rPr>
              <a:t>下，每股利润相等的息税前利润，它表明筹资企业的一种特定经营状态或盈利水平。</a:t>
            </a:r>
          </a:p>
          <a:p>
            <a:pPr lvl="0">
              <a:lnSpc>
                <a:spcPct val="115000"/>
              </a:lnSpc>
              <a:buNone/>
            </a:pPr>
            <a:r>
              <a:rPr sz="2400" b="1">
                <a:solidFill>
                  <a:srgbClr val="000000"/>
                </a:solidFill>
                <a:latin typeface="宋体" pitchFamily="2" charset="-122"/>
                <a:ea typeface="方正姚体"/>
              </a:rPr>
              <a:t>原则：计算各方案的每股收益，选择每股收益最高的方案。</a:t>
            </a:r>
          </a:p>
          <a:p>
            <a:pPr lvl="0">
              <a:lnSpc>
                <a:spcPct val="115000"/>
              </a:lnSpc>
            </a:pPr>
            <a:r>
              <a:rPr sz="2400" b="1">
                <a:solidFill>
                  <a:srgbClr val="000000"/>
                </a:solidFill>
                <a:latin typeface="宋体" pitchFamily="2" charset="-122"/>
                <a:ea typeface="方正姚体"/>
              </a:rPr>
              <a:t> EPS= [(EBIT-I</a:t>
            </a:r>
            <a:r>
              <a:rPr sz="2400" b="1" baseline="-25000">
                <a:solidFill>
                  <a:srgbClr val="000000"/>
                </a:solidFill>
                <a:latin typeface="宋体" pitchFamily="2" charset="-122"/>
                <a:ea typeface="方正姚体"/>
              </a:rPr>
              <a:t>1</a:t>
            </a:r>
            <a:r>
              <a:rPr sz="2400" b="1">
                <a:solidFill>
                  <a:srgbClr val="000000"/>
                </a:solidFill>
                <a:latin typeface="宋体" pitchFamily="2" charset="-122"/>
                <a:ea typeface="方正姚体"/>
              </a:rPr>
              <a:t>) (1-t)]/Q = [(EBIT-I</a:t>
            </a:r>
            <a:r>
              <a:rPr sz="2400" b="1" baseline="-25000">
                <a:solidFill>
                  <a:srgbClr val="000000"/>
                </a:solidFill>
                <a:latin typeface="宋体" pitchFamily="2" charset="-122"/>
                <a:ea typeface="方正姚体"/>
              </a:rPr>
              <a:t>2</a:t>
            </a:r>
            <a:r>
              <a:rPr sz="2400" b="1">
                <a:solidFill>
                  <a:srgbClr val="000000"/>
                </a:solidFill>
                <a:latin typeface="宋体" pitchFamily="2" charset="-122"/>
                <a:ea typeface="方正姚体"/>
              </a:rPr>
              <a:t>) (1-t)]/Q </a:t>
            </a:r>
          </a:p>
          <a:p>
            <a:pPr lvl="0">
              <a:lnSpc>
                <a:spcPct val="115000"/>
              </a:lnSpc>
              <a:buNone/>
            </a:pPr>
            <a:r>
              <a:rPr sz="2400" b="1">
                <a:solidFill>
                  <a:srgbClr val="000000"/>
                </a:solidFill>
                <a:latin typeface="宋体" pitchFamily="2" charset="-122"/>
                <a:ea typeface="方正姚体"/>
              </a:rPr>
              <a:t>判断: </a:t>
            </a:r>
          </a:p>
          <a:p>
            <a:pPr lvl="0">
              <a:lnSpc>
                <a:spcPct val="115000"/>
              </a:lnSpc>
              <a:buNone/>
            </a:pPr>
            <a:r>
              <a:rPr sz="2400" b="1">
                <a:solidFill>
                  <a:srgbClr val="000000"/>
                </a:solidFill>
                <a:latin typeface="宋体" pitchFamily="2" charset="-122"/>
                <a:ea typeface="方正姚体"/>
              </a:rPr>
              <a:t>（1）当EBIT大于每股利润无差别点的EBIT时，选负债筹资；</a:t>
            </a:r>
          </a:p>
          <a:p>
            <a:pPr lvl="0">
              <a:lnSpc>
                <a:spcPct val="115000"/>
              </a:lnSpc>
              <a:buNone/>
            </a:pPr>
            <a:r>
              <a:rPr sz="2400" b="1">
                <a:solidFill>
                  <a:srgbClr val="000000"/>
                </a:solidFill>
                <a:latin typeface="宋体" pitchFamily="2" charset="-122"/>
                <a:ea typeface="方正姚体"/>
              </a:rPr>
              <a:t>（2）当EBIT小于每股利润无差别点的EBIT时，选股票筹资；</a:t>
            </a:r>
          </a:p>
          <a:p>
            <a:pPr lvl="0">
              <a:lnSpc>
                <a:spcPct val="115000"/>
              </a:lnSpc>
              <a:buNone/>
            </a:pPr>
            <a:r>
              <a:rPr sz="2400" b="1">
                <a:solidFill>
                  <a:srgbClr val="000000"/>
                </a:solidFill>
                <a:latin typeface="宋体" pitchFamily="2" charset="-122"/>
                <a:ea typeface="方正姚体"/>
              </a:rPr>
              <a:t>（3）当EBIT等于每股利润无差别点的EBIT时，两种筹资一样。</a:t>
            </a:r>
          </a:p>
        </p:txBody>
      </p:sp>
      <p:sp>
        <p:nvSpPr>
          <p:cNvPr id="78852" name="Date Placeholder 3"/>
          <p:cNvSpPr>
            <a:spLocks noGrp="1"/>
          </p:cNvSpPr>
          <p:nvPr>
            <p:ph type="dt" sz="half" idx="2"/>
          </p:nvPr>
        </p:nvSpPr>
        <p:spPr/>
        <p:txBody>
          <a:bodyPr/>
          <a:lstStyle/>
          <a:p>
            <a:pPr lvl="0"/>
            <a:endParaRPr sz="1200">
              <a:solidFill>
                <a:srgbClr val="000000"/>
              </a:solidFill>
              <a:ea typeface="方正姚体"/>
            </a:endParaRPr>
          </a:p>
        </p:txBody>
      </p:sp>
    </p:spTree>
  </p:cSld>
  <p:clrMapOvr>
    <a:masterClrMapping/>
  </p:clrMapOvr>
  <mc:AlternateContent>
    <mc:Choice xmlns:p14="http://schemas.microsoft.com/office/powerpoint/2010/main" Requires="p14">
      <p:transition spd="slow" p14:dur="1200">
        <p:zoom/>
      </p:transition>
    </mc:Choice>
    <mc:Fallback>
      <p:transition spd="slow">
        <p:zoom/>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https://d.book118.com/488025123072006040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主题5">
  <a:themeElements>
    <a:clrScheme name="2_古瓶荷花 1">
      <a:dk1>
        <a:srgbClr val="0033CC"/>
      </a:dk1>
      <a:lt1>
        <a:srgbClr val="FFFFFF"/>
      </a:lt1>
      <a:dk2>
        <a:srgbClr val="007572"/>
      </a:dk2>
      <a:lt2>
        <a:srgbClr val="C0C0C0"/>
      </a:lt2>
      <a:accent1>
        <a:srgbClr val="CCECFF"/>
      </a:accent1>
      <a:accent2>
        <a:srgbClr val="3399FF"/>
      </a:accent2>
      <a:accent3>
        <a:srgbClr val="FFFFFF"/>
      </a:accent3>
      <a:accent4>
        <a:srgbClr val="002AAE"/>
      </a:accent4>
      <a:accent5>
        <a:srgbClr val="E2F4FF"/>
      </a:accent5>
      <a:accent6>
        <a:srgbClr val="2D8AE7"/>
      </a:accent6>
      <a:hlink>
        <a:srgbClr val="CC0066"/>
      </a:hlink>
      <a:folHlink>
        <a:srgbClr val="7D7DA9"/>
      </a:folHlink>
    </a:clrScheme>
    <a:fontScheme name="Cambria-Calibri">
      <a:majorFont>
        <a:latin typeface="Cambria" panose="02040503050406030204"/>
        <a:ea typeface="Arial"/>
        <a:cs typeface="Arial"/>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古瓶荷花 1">
        <a:dk1>
          <a:srgbClr val="0033CC"/>
        </a:dk1>
        <a:lt1>
          <a:srgbClr val="FFFFFF"/>
        </a:lt1>
        <a:dk2>
          <a:srgbClr val="007572"/>
        </a:dk2>
        <a:lt2>
          <a:srgbClr val="C0C0C0"/>
        </a:lt2>
        <a:accent1>
          <a:srgbClr val="CCECFF"/>
        </a:accent1>
        <a:accent2>
          <a:srgbClr val="3399FF"/>
        </a:accent2>
        <a:accent3>
          <a:srgbClr val="FFFFFF"/>
        </a:accent3>
        <a:accent4>
          <a:srgbClr val="002AAE"/>
        </a:accent4>
        <a:accent5>
          <a:srgbClr val="E2F4FF"/>
        </a:accent5>
        <a:accent6>
          <a:srgbClr val="2D8AE7"/>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2_古瓶荷花 2">
        <a:dk1>
          <a:srgbClr val="007A77"/>
        </a:dk1>
        <a:lt1>
          <a:srgbClr val="EFF6EE"/>
        </a:lt1>
        <a:dk2>
          <a:srgbClr val="0066CC"/>
        </a:dk2>
        <a:lt2>
          <a:srgbClr val="C0C0C0"/>
        </a:lt2>
        <a:accent1>
          <a:srgbClr val="E7EEE6"/>
        </a:accent1>
        <a:accent2>
          <a:srgbClr val="FF9933"/>
        </a:accent2>
        <a:accent3>
          <a:srgbClr val="F6FAF5"/>
        </a:accent3>
        <a:accent4>
          <a:srgbClr val="006765"/>
        </a:accent4>
        <a:accent5>
          <a:srgbClr val="F1F5F0"/>
        </a:accent5>
        <a:accent6>
          <a:srgbClr val="E78A2D"/>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2_古瓶荷花 3">
        <a:dk1>
          <a:srgbClr val="000000"/>
        </a:dk1>
        <a:lt1>
          <a:srgbClr val="CCFFCC"/>
        </a:lt1>
        <a:dk2>
          <a:srgbClr val="E88A00"/>
        </a:dk2>
        <a:lt2>
          <a:srgbClr val="C0C0C0"/>
        </a:lt2>
        <a:accent1>
          <a:srgbClr val="CCECFF"/>
        </a:accent1>
        <a:accent2>
          <a:srgbClr val="336600"/>
        </a:accent2>
        <a:accent3>
          <a:srgbClr val="E2FFE2"/>
        </a:accent3>
        <a:accent4>
          <a:srgbClr val="000000"/>
        </a:accent4>
        <a:accent5>
          <a:srgbClr val="E2F4FF"/>
        </a:accent5>
        <a:accent6>
          <a:srgbClr val="2D5C00"/>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2_古瓶荷花 4">
        <a:dk1>
          <a:srgbClr val="000000"/>
        </a:dk1>
        <a:lt1>
          <a:srgbClr val="FFFFCC"/>
        </a:lt1>
        <a:dk2>
          <a:srgbClr val="CC3300"/>
        </a:dk2>
        <a:lt2>
          <a:srgbClr val="C0C0C0"/>
        </a:lt2>
        <a:accent1>
          <a:srgbClr val="FFFFCC"/>
        </a:accent1>
        <a:accent2>
          <a:srgbClr val="339933"/>
        </a:accent2>
        <a:accent3>
          <a:srgbClr val="FFFFE2"/>
        </a:accent3>
        <a:accent4>
          <a:srgbClr val="000000"/>
        </a:accent4>
        <a:accent5>
          <a:srgbClr val="FFFFE2"/>
        </a:accent5>
        <a:accent6>
          <a:srgbClr val="2D8A2D"/>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2_古瓶荷花 5">
        <a:dk1>
          <a:srgbClr val="636395"/>
        </a:dk1>
        <a:lt1>
          <a:srgbClr val="FFE2C5"/>
        </a:lt1>
        <a:dk2>
          <a:srgbClr val="000000"/>
        </a:dk2>
        <a:lt2>
          <a:srgbClr val="C0C0C0"/>
        </a:lt2>
        <a:accent1>
          <a:srgbClr val="FFE1E1"/>
        </a:accent1>
        <a:accent2>
          <a:srgbClr val="FF9933"/>
        </a:accent2>
        <a:accent3>
          <a:srgbClr val="FFEEDF"/>
        </a:accent3>
        <a:accent4>
          <a:srgbClr val="53537E"/>
        </a:accent4>
        <a:accent5>
          <a:srgbClr val="FFEEEE"/>
        </a:accent5>
        <a:accent6>
          <a:srgbClr val="E78A2D"/>
        </a:accent6>
        <a:hlink>
          <a:srgbClr val="008080"/>
        </a:hlink>
        <a:folHlink>
          <a:srgbClr val="3399FF"/>
        </a:folHlink>
      </a:clrScheme>
      <a:clrMap bg1="lt1" tx1="dk1" bg2="lt2" tx2="dk2" accent1="accent1" accent2="accent2" accent3="accent3" accent4="accent4" accent5="accent5" accent6="accent6" hlink="hlink" folHlink="folHlink"/>
    </a:extraClrScheme>
    <a:extraClrScheme>
      <a:clrScheme name="2_古瓶荷花 6">
        <a:dk1>
          <a:srgbClr val="626292"/>
        </a:dk1>
        <a:lt1>
          <a:srgbClr val="CCECFF"/>
        </a:lt1>
        <a:dk2>
          <a:srgbClr val="3333CC"/>
        </a:dk2>
        <a:lt2>
          <a:srgbClr val="C0C0C0"/>
        </a:lt2>
        <a:accent1>
          <a:srgbClr val="D9F1FF"/>
        </a:accent1>
        <a:accent2>
          <a:srgbClr val="FF9900"/>
        </a:accent2>
        <a:accent3>
          <a:srgbClr val="E2F4FF"/>
        </a:accent3>
        <a:accent4>
          <a:srgbClr val="53537C"/>
        </a:accent4>
        <a:accent5>
          <a:srgbClr val="E9F7FF"/>
        </a:accent5>
        <a:accent6>
          <a:srgbClr val="E78A00"/>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2_古瓶荷花 7">
        <a:dk1>
          <a:srgbClr val="0066CC"/>
        </a:dk1>
        <a:lt1>
          <a:srgbClr val="FFE1E1"/>
        </a:lt1>
        <a:dk2>
          <a:srgbClr val="006600"/>
        </a:dk2>
        <a:lt2>
          <a:srgbClr val="C0C0C0"/>
        </a:lt2>
        <a:accent1>
          <a:srgbClr val="FFFFCC"/>
        </a:accent1>
        <a:accent2>
          <a:srgbClr val="009999"/>
        </a:accent2>
        <a:accent3>
          <a:srgbClr val="FFEEEE"/>
        </a:accent3>
        <a:accent4>
          <a:srgbClr val="0056AE"/>
        </a:accent4>
        <a:accent5>
          <a:srgbClr val="FFFFE2"/>
        </a:accent5>
        <a:accent6>
          <a:srgbClr val="008A8A"/>
        </a:accent6>
        <a:hlink>
          <a:srgbClr val="EC0000"/>
        </a:hlink>
        <a:folHlink>
          <a:srgbClr val="0099FF"/>
        </a:folHlink>
      </a:clrScheme>
      <a:clrMap bg1="lt1" tx1="dk1" bg2="lt2" tx2="dk2" accent1="accent1" accent2="accent2" accent3="accent3" accent4="accent4" accent5="accent5" accent6="accent6" hlink="hlink" folHlink="folHlink"/>
    </a:extraClrScheme>
    <a:extraClrScheme>
      <a:clrScheme name="2_古瓶荷花 8">
        <a:dk1>
          <a:srgbClr val="292929"/>
        </a:dk1>
        <a:lt1>
          <a:srgbClr val="DDDDDD"/>
        </a:lt1>
        <a:dk2>
          <a:srgbClr val="0066CC"/>
        </a:dk2>
        <a:lt2>
          <a:srgbClr val="B2B2B2"/>
        </a:lt2>
        <a:accent1>
          <a:srgbClr val="CACADC"/>
        </a:accent1>
        <a:accent2>
          <a:srgbClr val="FFCC00"/>
        </a:accent2>
        <a:accent3>
          <a:srgbClr val="EBEBEB"/>
        </a:accent3>
        <a:accent4>
          <a:srgbClr val="212121"/>
        </a:accent4>
        <a:accent5>
          <a:srgbClr val="E1E1EB"/>
        </a:accent5>
        <a:accent6>
          <a:srgbClr val="E7B900"/>
        </a:accent6>
        <a:hlink>
          <a:srgbClr val="008080"/>
        </a:hlink>
        <a:folHlink>
          <a:srgbClr val="7D7D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主题5" id="{FF76B2AA-8A63-4B72-B207-6DCA03AF9DB5}" vid="{5B7A9777-7CC4-42C1-B7FA-1094E321D7C4}"/>
    </a:ext>
  </a:extLst>
</a:theme>
</file>

<file path=ppt/theme/theme3.xml><?xml version="1.0" encoding="utf-8"?>
<a:theme xmlns:r="http://schemas.openxmlformats.org/officeDocument/2006/relationships" xmlns:a="http://schemas.openxmlformats.org/drawingml/2006/main" name=" overriden">
  <a:themeElements>
    <a:clrScheme name="">
      <a:dk1>
        <a:srgbClr val="000000"/>
      </a:dk1>
      <a:lt1>
        <a:srgbClr val="FFFFFF"/>
      </a:lt1>
      <a:dk2>
        <a:srgbClr val="FFFFFF"/>
      </a:dk2>
      <a:lt2>
        <a:srgbClr val="669999"/>
      </a:lt2>
      <a:accent1>
        <a:srgbClr val="99CCFF"/>
      </a:accent1>
      <a:accent2>
        <a:srgbClr val="9999FF"/>
      </a:accent2>
      <a:accent3>
        <a:srgbClr val="9BBB59"/>
      </a:accent3>
      <a:accent4>
        <a:srgbClr val="8064A2"/>
      </a:accent4>
      <a:accent5>
        <a:srgbClr val="4BACC6"/>
      </a:accent5>
      <a:accent6>
        <a:srgbClr val="F79646"/>
      </a:accent6>
      <a:hlink>
        <a:srgbClr val="996666"/>
      </a:hlink>
      <a:folHlink>
        <a:srgbClr val="6666CC"/>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FFFFFF"/>
        </a:dk2>
        <a:lt2>
          <a:srgbClr val="669999"/>
        </a:lt2>
        <a:accent1>
          <a:srgbClr val="99CCFF"/>
        </a:accent1>
        <a:accent2>
          <a:srgbClr val="9999FF"/>
        </a:accent2>
        <a:accent3>
          <a:srgbClr val="9BBB59"/>
        </a:accent3>
        <a:accent4>
          <a:srgbClr val="8064A2"/>
        </a:accent4>
        <a:accent5>
          <a:srgbClr val="4BACC6"/>
        </a:accent5>
        <a:accent6>
          <a:srgbClr val="F79646"/>
        </a:accent6>
        <a:hlink>
          <a:srgbClr val="996666"/>
        </a:hlink>
        <a:folHlink>
          <a:srgbClr val="6666CC"/>
        </a:folHlink>
      </a:clrScheme>
    </a:extraClrScheme>
    <a:extraClrScheme>
      <a:clrScheme name="">
        <a:dk1>
          <a:srgbClr val="000000"/>
        </a:dk1>
        <a:lt1>
          <a:srgbClr val="FFFFFF"/>
        </a:lt1>
        <a:dk2>
          <a:srgbClr val="FFFFFF"/>
        </a:dk2>
        <a:lt2>
          <a:srgbClr val="817F3F"/>
        </a:lt2>
        <a:accent1>
          <a:srgbClr val="FFCC00"/>
        </a:accent1>
        <a:accent2>
          <a:srgbClr val="CC9900"/>
        </a:accent2>
        <a:accent3>
          <a:srgbClr val="9BBB59"/>
        </a:accent3>
        <a:accent4>
          <a:srgbClr val="8064A2"/>
        </a:accent4>
        <a:accent5>
          <a:srgbClr val="4BACC6"/>
        </a:accent5>
        <a:accent6>
          <a:srgbClr val="F79646"/>
        </a:accent6>
        <a:hlink>
          <a:srgbClr val="996666"/>
        </a:hlink>
        <a:folHlink>
          <a:srgbClr val="C94503"/>
        </a:folHlink>
      </a:clrScheme>
    </a:extraClrScheme>
    <a:extraClrScheme>
      <a:clrScheme name="">
        <a:dk1>
          <a:srgbClr val="FFFFFF"/>
        </a:dk1>
        <a:lt1>
          <a:srgbClr val="800000"/>
        </a:lt1>
        <a:dk2>
          <a:srgbClr val="FFFFFF"/>
        </a:dk2>
        <a:lt2>
          <a:srgbClr val="CC6600"/>
        </a:lt2>
        <a:accent1>
          <a:srgbClr val="FF6600"/>
        </a:accent1>
        <a:accent2>
          <a:srgbClr val="33CCCC"/>
        </a:accent2>
        <a:accent3>
          <a:srgbClr val="9BBB59"/>
        </a:accent3>
        <a:accent4>
          <a:srgbClr val="8064A2"/>
        </a:accent4>
        <a:accent5>
          <a:srgbClr val="4BACC6"/>
        </a:accent5>
        <a:accent6>
          <a:srgbClr val="F79646"/>
        </a:accent6>
        <a:hlink>
          <a:srgbClr val="99FF33"/>
        </a:hlink>
        <a:folHlink>
          <a:srgbClr val="CC3300"/>
        </a:folHlink>
      </a:clrScheme>
    </a:extraClrScheme>
    <a:extraClrScheme>
      <a:clrScheme name="">
        <a:dk1>
          <a:srgbClr val="FFFFFF"/>
        </a:dk1>
        <a:lt1>
          <a:srgbClr val="431A01"/>
        </a:lt1>
        <a:dk2>
          <a:srgbClr val="FFFFFF"/>
        </a:dk2>
        <a:lt2>
          <a:srgbClr val="993300"/>
        </a:lt2>
        <a:accent1>
          <a:srgbClr val="FFCC00"/>
        </a:accent1>
        <a:accent2>
          <a:srgbClr val="FF9966"/>
        </a:accent2>
        <a:accent3>
          <a:srgbClr val="9BBB59"/>
        </a:accent3>
        <a:accent4>
          <a:srgbClr val="8064A2"/>
        </a:accent4>
        <a:accent5>
          <a:srgbClr val="4BACC6"/>
        </a:accent5>
        <a:accent6>
          <a:srgbClr val="F79646"/>
        </a:accent6>
        <a:hlink>
          <a:srgbClr val="FF6600"/>
        </a:hlink>
        <a:folHlink>
          <a:srgbClr val="CC3300"/>
        </a:folHlink>
      </a:clrScheme>
    </a:extraClrScheme>
    <a:extraClrScheme>
      <a:clrScheme name="">
        <a:dk1>
          <a:srgbClr val="FFFFFF"/>
        </a:dk1>
        <a:lt1>
          <a:srgbClr val="260000"/>
        </a:lt1>
        <a:dk2>
          <a:srgbClr val="FFFFFF"/>
        </a:dk2>
        <a:lt2>
          <a:srgbClr val="75878B"/>
        </a:lt2>
        <a:accent1>
          <a:srgbClr val="0099CC"/>
        </a:accent1>
        <a:accent2>
          <a:srgbClr val="FF3300"/>
        </a:accent2>
        <a:accent3>
          <a:srgbClr val="9BBB59"/>
        </a:accent3>
        <a:accent4>
          <a:srgbClr val="8064A2"/>
        </a:accent4>
        <a:accent5>
          <a:srgbClr val="4BACC6"/>
        </a:accent5>
        <a:accent6>
          <a:srgbClr val="F79646"/>
        </a:accent6>
        <a:hlink>
          <a:srgbClr val="FFCC00"/>
        </a:hlink>
        <a:folHlink>
          <a:srgbClr val="CC0000"/>
        </a:folHlink>
      </a:clrScheme>
    </a:extraClrScheme>
    <a:extraClrScheme>
      <a:clrScheme name="">
        <a:dk1>
          <a:srgbClr val="FFFFFF"/>
        </a:dk1>
        <a:lt1>
          <a:srgbClr val="000000"/>
        </a:lt1>
        <a:dk2>
          <a:srgbClr val="FFFFFF"/>
        </a:dk2>
        <a:lt2>
          <a:srgbClr val="666699"/>
        </a:lt2>
        <a:accent1>
          <a:srgbClr val="9966FF"/>
        </a:accent1>
        <a:accent2>
          <a:srgbClr val="99CCFF"/>
        </a:accent2>
        <a:accent3>
          <a:srgbClr val="9BBB59"/>
        </a:accent3>
        <a:accent4>
          <a:srgbClr val="8064A2"/>
        </a:accent4>
        <a:accent5>
          <a:srgbClr val="4BACC6"/>
        </a:accent5>
        <a:accent6>
          <a:srgbClr val="F79646"/>
        </a:accent6>
        <a:hlink>
          <a:srgbClr val="FFFFCC"/>
        </a:hlink>
        <a:folHlink>
          <a:srgbClr val="6600CC"/>
        </a:folHlink>
      </a:clrScheme>
    </a:extraClrScheme>
    <a:extraClrScheme>
      <a:clrScheme name="">
        <a:dk1>
          <a:srgbClr val="FFFFFF"/>
        </a:dk1>
        <a:lt1>
          <a:srgbClr val="2A2A40"/>
        </a:lt1>
        <a:dk2>
          <a:srgbClr val="FFFFFF"/>
        </a:dk2>
        <a:lt2>
          <a:srgbClr val="666699"/>
        </a:lt2>
        <a:accent1>
          <a:srgbClr val="006699"/>
        </a:accent1>
        <a:accent2>
          <a:srgbClr val="CC9900"/>
        </a:accent2>
        <a:accent3>
          <a:srgbClr val="9BBB59"/>
        </a:accent3>
        <a:accent4>
          <a:srgbClr val="8064A2"/>
        </a:accent4>
        <a:accent5>
          <a:srgbClr val="4BACC6"/>
        </a:accent5>
        <a:accent6>
          <a:srgbClr val="F79646"/>
        </a:accent6>
        <a:hlink>
          <a:srgbClr val="CC6600"/>
        </a:hlink>
        <a:folHlink>
          <a:srgbClr val="6C948A"/>
        </a:folHlink>
      </a:clrScheme>
    </a:extraClrScheme>
    <a:extraClrScheme>
      <a:clrScheme name="">
        <a:dk1>
          <a:srgbClr val="FFFFFF"/>
        </a:dk1>
        <a:lt1>
          <a:srgbClr val="2B335B"/>
        </a:lt1>
        <a:dk2>
          <a:srgbClr val="FFFFFF"/>
        </a:dk2>
        <a:lt2>
          <a:srgbClr val="BECBD8"/>
        </a:lt2>
        <a:accent1>
          <a:srgbClr val="0099CC"/>
        </a:accent1>
        <a:accent2>
          <a:srgbClr val="B5DBE3"/>
        </a:accent2>
        <a:accent3>
          <a:srgbClr val="9BBB59"/>
        </a:accent3>
        <a:accent4>
          <a:srgbClr val="8064A2"/>
        </a:accent4>
        <a:accent5>
          <a:srgbClr val="4BACC6"/>
        </a:accent5>
        <a:accent6>
          <a:srgbClr val="F79646"/>
        </a:accent6>
        <a:hlink>
          <a:srgbClr val="FFCC00"/>
        </a:hlink>
        <a:folHlink>
          <a:srgbClr val="58648C"/>
        </a:folHlink>
      </a:clrScheme>
    </a:extraClrScheme>
    <a:extraClrScheme>
      <a:clrScheme name="">
        <a:dk1>
          <a:srgbClr val="FFFFFF"/>
        </a:dk1>
        <a:lt1>
          <a:srgbClr val="000099"/>
        </a:lt1>
        <a:dk2>
          <a:srgbClr val="FFFFFF"/>
        </a:dk2>
        <a:lt2>
          <a:srgbClr val="3333FF"/>
        </a:lt2>
        <a:accent1>
          <a:srgbClr val="339966"/>
        </a:accent1>
        <a:accent2>
          <a:srgbClr val="9999FF"/>
        </a:accent2>
        <a:accent3>
          <a:srgbClr val="9BBB59"/>
        </a:accent3>
        <a:accent4>
          <a:srgbClr val="8064A2"/>
        </a:accent4>
        <a:accent5>
          <a:srgbClr val="4BACC6"/>
        </a:accent5>
        <a:accent6>
          <a:srgbClr val="F79646"/>
        </a:accent6>
        <a:hlink>
          <a:srgbClr val="FFFF99"/>
        </a:hlink>
        <a:folHlink>
          <a:srgbClr val="17A0D1"/>
        </a:folHlink>
      </a:clrScheme>
    </a:extraClrScheme>
    <a:extraClrScheme>
      <a:clrScheme name="">
        <a:dk1>
          <a:srgbClr val="FFFFFF"/>
        </a:dk1>
        <a:lt1>
          <a:srgbClr val="354418"/>
        </a:lt1>
        <a:dk2>
          <a:srgbClr val="FFFFFF"/>
        </a:dk2>
        <a:lt2>
          <a:srgbClr val="808000"/>
        </a:lt2>
        <a:accent1>
          <a:srgbClr val="60897C"/>
        </a:accent1>
        <a:accent2>
          <a:srgbClr val="99CC00"/>
        </a:accent2>
        <a:accent3>
          <a:srgbClr val="9BBB59"/>
        </a:accent3>
        <a:accent4>
          <a:srgbClr val="8064A2"/>
        </a:accent4>
        <a:accent5>
          <a:srgbClr val="4BACC6"/>
        </a:accent5>
        <a:accent6>
          <a:srgbClr val="F79646"/>
        </a:accent6>
        <a:hlink>
          <a:srgbClr val="CCCC00"/>
        </a:hlink>
        <a:folHlink>
          <a:srgbClr val="669900"/>
        </a:folHlink>
      </a:clrScheme>
    </a:extraClrScheme>
  </a:extraClrSchemeLst>
</a:theme>
</file>

<file path=ppt/theme/themeOverride1.xml><?xml version="1.0" encoding="utf-8"?>
<a:themeOverride xmlns:r="http://schemas.openxmlformats.org/officeDocument/2006/relationships" xmlns:a="http://schemas.openxmlformats.org/drawingml/2006/main">
  <a:clrScheme name="">
    <a:dk1>
      <a:srgbClr val="000000"/>
    </a:dk1>
    <a:lt1>
      <a:srgbClr val="FFFFFF"/>
    </a:lt1>
    <a:dk2>
      <a:srgbClr val="FFFFFF"/>
    </a:dk2>
    <a:lt2>
      <a:srgbClr val="669999"/>
    </a:lt2>
    <a:accent1>
      <a:srgbClr val="99CCFF"/>
    </a:accent1>
    <a:accent2>
      <a:srgbClr val="9999FF"/>
    </a:accent2>
    <a:accent3>
      <a:srgbClr val="9BBB59"/>
    </a:accent3>
    <a:accent4>
      <a:srgbClr val="8064A2"/>
    </a:accent4>
    <a:accent5>
      <a:srgbClr val="4BACC6"/>
    </a:accent5>
    <a:accent6>
      <a:srgbClr val="F79646"/>
    </a:accent6>
    <a:hlink>
      <a:srgbClr val="996666"/>
    </a:hlink>
    <a:folHlink>
      <a:srgbClr val="6666CC"/>
    </a:folHlink>
  </a:clrScheme>
</a:themeOverrid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15</vt:i4>
      </vt:variant>
    </vt:vector>
  </HeadingPairs>
  <TitlesOfParts>
    <vt:vector baseType="lpstr" size="24">
      <vt:lpstr>Arial</vt:lpstr>
      <vt:lpstr>Calibri</vt:lpstr>
      <vt:lpstr>Cambria</vt:lpstr>
      <vt:lpstr>宋体</vt:lpstr>
      <vt:lpstr>Wingdings</vt:lpstr>
      <vt:lpstr>方正姚体</vt:lpstr>
      <vt:lpstr>Times New Roman</vt:lpstr>
      <vt:lpstr>Arial Black</vt:lpstr>
      <vt:lpstr>Office Theme</vt:lpstr>
      <vt:lpstr>PowerPoint Presentation</vt:lpstr>
      <vt:lpstr>第一节  资本运营风险概述</vt:lpstr>
      <vt:lpstr>日本的泡沫经济</vt:lpstr>
      <vt:lpstr>PowerPoint Presentation</vt:lpstr>
      <vt:lpstr>PowerPoint Presentation</vt:lpstr>
      <vt:lpstr>PowerPoint Presentation</vt:lpstr>
      <vt:lpstr>第二节    资本运营风险的类别</vt:lpstr>
      <vt:lpstr>PowerPoint Presentation</vt:lpstr>
      <vt:lpstr>PowerPoint Presentation</vt:lpstr>
      <vt:lpstr>PowerPoint Presentation</vt:lpstr>
      <vt:lpstr>PowerPoint Presentation</vt:lpstr>
      <vt:lpstr>第三节    资本运营风险的识别与防范</vt:lpstr>
      <vt:lpstr>PowerPoint Presentation</vt:lpstr>
      <vt:lpstr>每股收益无差别点分析法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2024-09-19T00:30:53.007</cp:lastPrinted>
  <dcterms:created xsi:type="dcterms:W3CDTF">2024-09-18T16:30:53Z</dcterms:created>
  <dcterms:modified xsi:type="dcterms:W3CDTF">2024-09-18T16:30:54Z</dcterms:modified>
</cp:coreProperties>
</file>