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5BC4B-450E-421E-BD5D-D14676928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B89BC-3C27-4603-93AC-F851D32FC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C4ECB-F5EA-4858-A8F8-233A9F75C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9B5F0-377C-40D7-B603-DE83ABDFD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986D05-6AE2-4443-A856-6F7E0D515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345337-6B05-4A3F-8D78-40480C006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07D6E0-CD25-4A1D-8E66-D4F96A9A9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76E9D-E9E0-4ACB-849C-4F681DE42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59346-625A-459B-8CB1-D4D6A95E3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760BC-9C50-4DB9-8C0B-8680979C3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7FFA8-75F7-4355-9E28-87F643A5E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270520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职场情商高的表现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社会意识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能够清晰地感知自己的情绪变化，了解情绪产生的原因和影响。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情绪感知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0" r="1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具备调节情绪的能力，能够在不同情境下保持冷静和理性。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能够适当地表达自己的情绪，既不压抑也不夸大，以促进有效沟通。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了解自己的情绪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客观地评价自己的能力和价值，了解自己的优点和不足之处。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792" b="8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542" r="19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在认识自己的基础上，建立自信心，同时保持自知之明，不盲目自大或自卑。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自信与自知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根据自我评估的结果，制定个人发展计划，不断学习和提升自己的能力。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认识自己的优点和不足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设定明确的职业目标，并制定实现这些目标的计划。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417" r="12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在工作中始终以实现目标为导向，积极主动地寻找机会和解决问题。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853" r="2385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根据职业发展和市场需求，适时调整自己的职业目标，保持与个人和组织发展的适应性。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明确自己的职业目标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情商高的人在职场中能够很好地控制自己的情绪，避免因情绪波动而影响工作。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当遇到困难或挫折时，他们能够保持冷静，理性分析问题，并采取适当的应对措施。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25" r="62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他们懂得在适当的时候表达自己的情感，而不是让情绪左右自己的行为。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控制情绪，保持冷静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652454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353" r="1135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高情商的职场人士具备高度的适应能力，能够快速适应不同的工作环境和任务要求。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当遇到工作上的变化或挑战时，他们能够迅速调整自己的心态，保持积极应对的态度。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他们不会因为一时的困难而轻易放弃，而是通过不断调整自己的思路和方法来应对变化。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适应性强，面对变化能迅速调整心态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他们懂得在工作中发挥自己的主观能动性，积极寻找解决问题的方法，而不是一味地等待他人的指示或帮助。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当工作出现问题时，他们会主动承认错误，并积极寻求解决方案，以最大程度地减少损失和负面影响。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078" r="507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5634" r="563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160" r="316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高情商的职场人士勇于承担自己的责任，不会推卸责任或把责任转嫁给其他人。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勇于承担责任，不推卸责任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社会意识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10" r="309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理解并尊重他人观点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他们明白每个人都有自己的立场和经验，尊重他人的观点有助于建立良好的沟通和合作关系，避免冲突和误解。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情商高的人能够理解并尊重他人的观点，不论自己是否同意，他们都能够保持开放的心态，倾听并接纳不同的意见。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关注并解决团队问题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情商高的人会主动关注团队中存在的问题，并积极寻求解决方案。他们能够察觉到团队中的不和谐因素，并及时采取措施化解矛盾。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他们不仅关注自己的利益，更关心整个团队的利益，愿意为团队的成功付出努力。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https://d.book118.com/488027052032006043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2024-09-22T17:05:53.175</cp:lastPrinted>
  <dcterms:created xsi:type="dcterms:W3CDTF">2024-09-22T09:05:53Z</dcterms:created>
  <dcterms:modified xsi:type="dcterms:W3CDTF">2024-09-22T09:05:55Z</dcterms:modified>
</cp:coreProperties>
</file>