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A5CCC-21E2-4B1E-ACFF-F314711B7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81FE0-C340-45FB-9505-72BA69FD0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BBC53-7BBA-4B8C-BFE9-267D078BF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F4DD5-5EA9-4C7B-AE2C-072FD15D3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E35B0-1484-4676-A369-1EA97DF6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753CD-F1AE-492D-978E-01DF75912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2EB1C-13A4-4075-AEF6-462E5B779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28995-E171-45D6-A7AC-85372D7F5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9539E-CA00-4B3D-A10B-AC915C35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3E1B3-7044-4D98-95A5-3DD3F2DA8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B38B4-6892-44C2-9E2C-F9B8FC3F6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7066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消化系统疾病的病因与发病机制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常见消化系统疾病及其病因和发病机制举例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诊断方法与技术进展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治疗策略及预防措施建议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由消化道和消化腺两大部分组成。消化道包括口腔、咽、食管、胃、小肠和大肠等部，临床上常把口腔到十二指肠的这一段称上消化道，空肠以下的部分称下消化道。消化腺有小消化腺和大消化腺两种。小消化腺散在于消化管各部的管壁内，大消化腺有三对唾液腺（腮腺、下颌下腺、舌下腺）、肝和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消化系统的组成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消化系统的主要功能是对食物进行消化和吸收，为机体提供所需的物质和能量。同时，消化系统还能分泌多种激素和酶，参与机体的代谢和免疫等生理过程。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消化系统的主要功能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发病率和死亡率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消化系统疾病是一类常见的疾病，其发病率和死亡率一直居高不下。随着人们生活节奏的加快和饮食结构的改变，消化系统疾病的发病率呈现逐年上升的趋势。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对生活质量的影响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消化系统疾病常常导致患者出现食欲不振、恶心、呕吐、腹痛、腹泻等症状，严重影响患者的生活质量和身体健康。长期患有消化系统疾病还可能导致营养不良、贫血等并发症。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对社会经济的影响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消化系统疾病不仅给患者带来身体上的痛苦，也给社会和经济带来沉重的负担。由于患者需要长期治疗和康复，医疗资源的消耗巨大，同时患者的劳动能力和生活质量下降，也给家庭和社会带来不小的经济压力。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208" r="8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如阿米巴原虫、贾第鞭毛虫等，可引起阿米巴痢疾、贾第鞭毛虫病等。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如幽门螺杆菌、沙门氏菌等，可引起胃炎、胃溃疡、肠炎等疾病。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如轮状病毒、诺如病毒等，可导致胃肠炎、腹泻等。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如暴饮暴食、过度饮酒、摄入过多刺激性食物等，可诱发胃炎、胃溃疡等。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某些药物如非甾体抗炎药、抗生素等，长期使用可损伤胃肠道黏膜，导致胃炎、胃溃疡等。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应激因素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精神压力大、手术、创伤等应激因素可导致胃肠道黏膜缺血、缺氧，从而引发炎症和溃疡。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非感染性因素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家族聚集性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某些消化系统疾病如胃癌、结肠癌等具有家族聚集性，与遗传基因有关。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部分消化系统疾病如先天性胆道闭锁、先天性巨结肠等与基因突变有关。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机体免疫系统异常，产生针对自身胃肠道组织的免疫反应，导致炎症和损伤，如自身免疫性胃炎、炎症性肠病等。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免疫缺陷患者易感染病原微生物，引发胃肠道感染和相关疾病。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免疫缺陷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自身免疫反应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消化系统疾病往往伴随着炎症反应，包括炎症细胞的浸润、炎症介质的释放等。这些炎症反应可导致组织损伤和功能障碍。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在炎症反应的同时，机体也会启动损伤修复机制，如细胞增殖、组织重塑等，以恢复受损组织的结构和功能。然而，在某些情况下，损伤修复机制可能失衡，导致疾病的发生和发展。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损伤修复机制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炎症反应与损伤修复机制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氧化应激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消化系统疾病中，氧化应激是一个重要的发病机制。氧化应激是指体内氧化与抗氧化作用失衡，导致活性氧自由基（ROS）产生过多，进而对细胞和组织造成损伤。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抗氧化平衡失调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正常情况下，机体内存在一套完善的抗氧化系统，可以清除过多的ROS，保护细胞免受氧化损伤。然而，在消化系统疾病中，抗氧化平衡可能失调，导致ROS积累，引发疾病。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氧化应激与抗氧化平衡失调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细胞凋亡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细胞凋亡是一种程序性细胞死亡方式，对于维持机体稳态具有重要意义。在消化系统疾病中，细胞凋亡可能异常增加或减少，导致组织损伤或肿瘤发生。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自噬异常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自噬是一种细胞自我消化的过程，可以清除受损或老化的细胞器，维持细胞内环境稳定。在消化系统疾病中，自噬可能异常激活或抑制，影响细胞稳态和疾病进程。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4" r="14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细胞凋亡与自噬异常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https://d.book118.com/488027066052006027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2024-09-05T05:36:33.035</cp:lastPrinted>
  <dcterms:created xsi:type="dcterms:W3CDTF">2024-09-04T21:36:33Z</dcterms:created>
  <dcterms:modified xsi:type="dcterms:W3CDTF">2024-09-04T21:36:35Z</dcterms:modified>
</cp:coreProperties>
</file>