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DB156-BAEF-476F-83DE-C5BF4D27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4BFD6-A88D-45C6-A4DB-35F7D807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23CF7-ED22-4686-95EF-4C5D893E5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B6CCA-3041-4B46-86D4-5DFAD22D2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21E20-1292-4874-9F47-6F5BF321B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BB0DB-461C-4815-B4B9-FB65AA81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18AB0-4A70-46C8-9BAC-494DAEA2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507F5-E489-4848-A153-EA8ABA59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0A566-7740-4057-9E0B-7E5BB3CB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8B3D6-546B-49D6-A944-5AB1C7D50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92C2D-E728-41B5-846C-612103745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7120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改善营销环境的方法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了解营销环境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分析营销环境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改善营销环境的策略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应对营销环境变化的措施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了解营销环境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营销环境是指影响企业营销活动的一系列外部因素和条件的总和，包括宏观环境和微观环境。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了解营销环境是企业制定营销策略和营销计划的基础，能够帮助企业识别市场机会和威胁，制定适应市场变化的营销策略。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18" b="16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包括政治、经济、社会、技术等方面的因素，如国家政策、经济发展水平、社会文化背景、科技发展等。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包括企业自身、供应商、竞争者、顾客和公众等方面的因素，如企业资源、供应商的供货能力、竞争对手的实力、市场需求和公众舆论等。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营销环境的构成要素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随着全球化的加速，企业面临的市场竞争越来越激烈，需要更加注重国际市场的开拓。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消费者需求多样化趋势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消费者需求的多样化要求企业更加关注市场细分和个性化需求，提供更加定制化的产品和服务。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科技的发展不断推动着产品和服务升级，企业需要紧跟技术创新的步伐，不断推出新产品和服务。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可持续发展趋势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随着环保意识的提高，企业需要更加注重可持续发展，关注环保和社会责任。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营销环境的变化趋势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分析营销环境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识别企业的优势、劣势、机会和威胁，为制定营销策略提供依据。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从政治、经济、社会、技术四个方面分析外部环境对企业的影响。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PEST分析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分析行业内竞争态势、潜在进入者、替代品、供应商和购买者的议价能力。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五力模型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通过市场调研、媒体监测等方式收集有关营销环境的信息。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对收集到的信息进行分类、整理和归纳，识别出关键因素。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根据分析结果，制定相应的营销策略和措施。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根据市场变化及时调整营销策略，以适应不断变化的环境。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调整策略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营销环境分析的步骤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如问卷调查、访谈等，用于收集消费者和竞争对手信息。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如舆情监控系统，用于监测市场动态和舆论走向。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媒体监测工具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如SPSS、Excel等，用于对数据进行处理和分析。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营销环境分析的工具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改善营销环境的策略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改进产品外观、功能和性能，提高产品竞争力。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根据消费者需求定制产品，提供个性化服务。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开发具有独特功能和优势的新产品，满足消费者需求。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78" b="62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943" b="2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根据产品成本和市场需求确定价格。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根据竞争对手的价格策略制定价格。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根据消费者对产品价值的认知制定价格。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https://d.book118.com/488027120126006044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2024-09-25T02:50:56.988</cp:lastPrinted>
  <dcterms:created xsi:type="dcterms:W3CDTF">2024-09-24T18:50:57Z</dcterms:created>
  <dcterms:modified xsi:type="dcterms:W3CDTF">2024-09-24T18:50:59Z</dcterms:modified>
</cp:coreProperties>
</file>