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CA77F-D6C8-40CB-8C4E-D9BFEEBCF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DF7AE-7CD2-4B28-BF88-082FC4F5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216BD-1BAF-4141-89F7-CFAA87A2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DDFFD-BA39-4BA5-88CB-F02D36B9F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69BFB-B43B-425E-8B66-60BEBD329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59755-1DE3-4330-8B06-D89D797D4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F761EA-9D60-4872-8FD9-0E40D459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1064A-60C5-4A6B-8654-B09C2450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24C6F-4110-4F94-8CE8-1FF09A0B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BC4E3-A05A-4484-8B35-3CB99F625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594CF-7BB4-4EF3-8ECE-031FFF2A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2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0075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教育三通两平台网络安全解决方案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教育三通两平台概述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网络安全解决方案设计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网络安全设备配置与选型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网络安全管理策略制定与实施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46" b="182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网络安全是教育信息化发展的重要保障，关系到教育教学活动的正常运行、师生个人信息的保护以及国家教育数据的安全。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随着教育信息化的深入推进，三通两平台（宽带网络校校通、优质资源班班通、网络学习空间人人通，教育资源公共服务平台、教育管理公共服务平台）已成为教育现代化的重要支撑。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当前，教育网络面临着日益严重的网络安全威胁，如病毒、木马、钓鱼网站等，给教育系统的正常运行和数据安全带来巨大风险。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随着教育网络规模的扩大和应用的增多，网络安全管理变得越来越复杂。同时，师生网络安全意识薄弱、技术防护能力不足等问题也加剧了教育网络的安全风险。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网络安全挑战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教育三通两平台概述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校校通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实现学校之间的互联互通，促进教育资源共享。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班班通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实现班级之间的多媒体教学资源共享，提高教学质量和效率。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人人通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实现师生之间的在线互动和交流，促进个性化学习和全面发展。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教育三通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教育资源公共服务平台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提供海量、优质、多样的教育资源，满足各级各类学校的教学需求。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教育管理公共服务平台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实现教育行政部门的信息化管理，提高管理效率和服务水平。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教育两平台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通过网络安全措施，确保教育三通两平台中存储和传输的数据安全，防止数据泄露和损坏。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维护系统稳定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网络安全能够防止恶意攻击和病毒入侵，保障教育三通两平台的稳定运行和高效服务。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网络安全能够确保所有用户平等、安全地访问和使用教育三通两平台，促进教育公平和均衡发展。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网络安全保障下的教育三通两平台能够提供优质、高效的教学资源和服务，提升教学质量和水平。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网络安全对教育三通两平台的重要性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网络安全解决方案设计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076" r="607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安全性优先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确保网络系统的安全性，防止非法访问和恶意攻击。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稳定性保障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保证网络系统的稳定运行，避免意外中断和数据丢失。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易用性考虑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提供简单易用的操作界面和管理工具，降低使用难度。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总体设计思路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实时监测网络流量和用户行为，发现异常及时报警。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防火墙部署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在网络入口处部署防火墙，过滤非法请求和恶意流量。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采用SSL/TLS等加密技术，保证数据传输的安全性。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漏洞扫描与修复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定期扫描系统漏洞并及时修复，防止黑客利用漏洞进行攻击。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身份认证与访问控制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采用强密码策略、多因素认证等方式，确保用户身份的真实性和合法性；同时实施严格的访问控制策略，防止非法访问和数据泄露。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日志审计与追踪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记录网络系统中的所有操作日志，以便进行审计和追踪；通过日志分析可以发现潜在的安全威胁和异常行为。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https://d.book118.com/488030075114006032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2024-09-10T09:15:43.450</cp:lastPrinted>
  <dcterms:created xsi:type="dcterms:W3CDTF">2024-09-10T01:15:43Z</dcterms:created>
  <dcterms:modified xsi:type="dcterms:W3CDTF">2024-09-10T01:15:45Z</dcterms:modified>
</cp:coreProperties>
</file>