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847FB-96B0-4515-8401-F6C867890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11416-CF20-4B9A-AC1D-D59147AD9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2F689-571C-4BD7-8F62-B6CF3E608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3D6D0-8878-4067-BFDE-85BE0F3A7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3DB3EB-5ACC-4772-84D2-C8F409CE3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21CFEF-DCDF-4284-AE2B-64F53EF67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212669-499A-43EF-8601-9F875EC27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0F29C-5A47-48E1-B853-0EDAE10FE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E4CC8-51A0-4467-AC1B-A6E0015E3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2D427-BA6D-4087-813E-AAD322561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14C87-CA20-4CFE-B777-6EC608964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3102307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钻井队安全生产年终工作汇报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现场安全管理与风险控制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设备设施管理与维护保养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承包商管理与协作配合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下一步工作计划与改进方向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我钻井队现有成员XX人，其中管理人员XX人，技术人员XX人，操作人员XX人。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钻井队规模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今年新招聘操作人员XX人，技术人员XX人，目前队伍整体年龄结构较为合理，人员素质较高。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钻井队规模与人员配置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今年我钻井队共承担了XX口井的钻探任务，其中包括XX口重点探井和XX口开发井。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截至目前，已完成XX口井的钻探任务，其中XX口重点探井均达到预定目标，XX口开发井中有XX口井实现了高产。整体工作进度符合预期。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工作任务及完成情况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今年初，我钻井队制定了安全生产目标，即实现全年无重大安全事故，降低一般事故发生率，提高员工安全意识。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通过全体员工的共同努力，今年我钻井队实现了全年无重大安全事故的目标，一般事故发生率较去年下降了XX%。员工安全意识明显提高，安全培训覆盖率达到XX%。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63" r="23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安全生产目标与实际成果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钻井队领导层严格履行安全生产职责，确保安全生产工作得到有效实施。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领导履职情况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明确员工安全生产责任，提高员工安全意识，确保各项安全措施落到实处。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建立安全生产考核与奖惩机制，激励员工积极参与安全生产工作。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考核与奖惩机制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安全生产责任制落实情况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钻井队对现有安全管理制度进行全面梳理和完善，确保制度覆盖全面、操作性强。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制度完善情况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隐患排查与治理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加强制度执行力度，确保各项安全管理制度得到有效执行。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定期开展隐患排查工作，及时发现和消除安全隐患，确保生产过程安全可控。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安全管理制度完善与执行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制定详细的安全培训计划，覆盖全员，确保员工掌握必要的安全知识和技能。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培训计划与实施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开展多种形式的安全宣传教育活动，提高员工的安全意识和安全素质。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定期对安全培训效果进行评估，针对不足之处进行改进，确保培训工作的有效性。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安全培训与宣传教育成果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现场安全管理与风险控制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1" b="6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现场安全检查及隐患排查治理情况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安全检查频次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全年共进行安全检查50次，包括日常检查、专项检查和节假日检查。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隐患排查数量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共排查出安全隐患200项，其中重大隐患10项，一般隐患190项。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隐患治理情况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已整改完成180项，整改率为90%。剩余20项正在整改中，预计年底前完成。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严格执行危险作业许可制度，全年共办理危险作业许可证50张，涉及动火、高处、有限空间等作业。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危险作业许可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通过视频监控、人员盯防等多种手段，确保危险作业过程安全可控。全年未发生一起因危险作业引发的安全事故。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监控措施实施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危险作业许可与监控措施实施效果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https://d.book118.com/488031023072006024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2024-08-31T18:18:39.077</cp:lastPrinted>
  <dcterms:created xsi:type="dcterms:W3CDTF">2024-08-31T10:18:39Z</dcterms:created>
  <dcterms:modified xsi:type="dcterms:W3CDTF">2024-08-31T10:18:41Z</dcterms:modified>
</cp:coreProperties>
</file>