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8F325-70D0-436B-978D-BD2E048AB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04DD1-A982-4782-8E65-011B6E251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9CBD0-EF99-47BA-AC82-FEF93D44F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1CFE8-5ECC-4D0C-8491-14461CC52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A5C46B-EB3B-4AF4-A1CC-D7F4CE34F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9B6028-A44D-4B7A-97F0-9091F7CFB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794F16-1232-4A57-9CBA-F87A64745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D75A2-EEF9-4129-9237-AD997C719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67224-6938-4BF0-9F94-02B32DD87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4448E-EDFD-4929-86A5-3D314839D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5A810-BFF0-4729-BD77-4405C2894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310451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水果店的营销推广与品牌传播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推广方式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强调水果的新鲜度和口感，提供优质的水果产品。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高品质水果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根据当地特色和季节性，提供特色水果，吸引顾客。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特色水果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将水果店定位为健康食品，强调水果的营养价值和健康益处。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健康理念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中老年人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针对中老年人注重健康的特点，推荐具有保健功能的水果。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家庭客户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针对家庭客户的需求，提供适合家庭食用的水果套餐和优惠活动。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针对年轻人追求新鲜、时尚的特点，提供多样化的水果选择和搭配。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15" r="1501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合理定价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根据成本和市场需求，制定合理的价格，保证利润空间。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定期开展促销活动，如打折、满减、赠品等，吸引顾客购买。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会员制度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建立会员制度，为会员提供优惠和积分兑换等福利，增加客户忠诚度。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推广方式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利用微信、微博等社交媒体平台，发布水果店的产品信息和优惠活动，吸引顾客关注和购买。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在搜索引擎、电商平台等网络渠道投放广告，提高水果店知名度和曝光率。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建立会员制度，通过积分兑换、会员专享优惠等方式，提高客户粘性和复购率。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线上推广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店面布置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通过店面装修、陈列和氛围营造，吸引顾客进店选购。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定期举办促销活动，如打折、买一送一等，吸引顾客购买。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与其他商家合作，共同参与活动和宣传，扩大知名度。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线下推广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https://d.book118.com/488031045125006030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2024-09-07T11:19:25.337</cp:lastPrinted>
  <dcterms:created xsi:type="dcterms:W3CDTF">2024-09-07T03:19:25Z</dcterms:created>
  <dcterms:modified xsi:type="dcterms:W3CDTF">2024-09-07T03:19:27Z</dcterms:modified>
</cp:coreProperties>
</file>