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024869-933C-4EAD-8FCC-BF46F0162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D57E8-87B3-495C-9D99-DE2045016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8F0FB1-1059-47F1-9710-1F33E5C3B2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2AEF54-26BA-4AE8-A2DD-CBF74310D3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0049DD-9571-48FE-AA9E-17CBC0D72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4CB649-8042-4992-A2BE-BA448F5DB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7117F97-21B5-4EA9-8A98-285CB078D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91F9CC-E12A-444D-97B5-E4F8D3B95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48CE6A-340B-4FDC-A50C-4D2B12386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020EA7-E28A-4951-B73B-219671859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C98DF5-F425-4BC1-893D-D6CED0230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34014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智慧园区大数据智慧管理云平台的数据清洗与处理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数据清洗与处理的重要性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数据清洗技术与方法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数据处理技术与方法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智慧园区大数据智慧管理云平台的数据清洗与处理实践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面临的挑战与未来发展趋势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智慧园区发展背景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随着城市化进程的加速和科技的飞速发展，智慧园区作为城市发展的重要组成部分，其智能化、信息化、绿色化的发展趋势日益明显。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大数据在智慧园区中的应用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大数据技术的兴起为智慧园区的管理和运营提供了强有力的支持，通过对海量数据的收集、清洗、处理和分析，可以更加精准地掌握园区运行状况，提高决策效率和管理水平。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数据清洗与处理的意义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在大数据应用中，数据清洗与处理是确保数据质量的关键环节，对于提高数据分析的准确性、可靠性和效率具有重要意义。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智慧园区大数据智慧管理云平台通常采用分布式架构，包括数据采集层、数据存储层、数据处理层、数据分析层和应用层等。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平台架构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平台具备数据采集、存储、清洗、处理、分析、可视化等功能模块，支持对园区各类数据的全面管理和深度挖掘。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功能模块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平台运用大数据、云计算、物联网、人工智能等先进技术，实现对园区各项业务的智能化管理和优化。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智慧园区大数据智慧管理云平台概述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数据清洗与处理的重要性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通过数据清洗，可以去除重复的数据记录，确保数据的唯一性和准确性。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去除重复数据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对于错误或异常的数据，进行数据清洗可以及时发现并纠正，保证数据的正确性。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纠正错误数据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对于缺失的数据，可以通过数据清洗进行填充或完善，提高数据的完整性。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完善缺失数据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提高数据质量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快速响应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经过数据清洗处理的数据更加准确、可靠，使得决策者能够更快速地做出响应和决策。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降低决策风险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准确的数据有助于降低决策的风险，提高决策的科学性和合理性。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提高决策效率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清洗后的数据能够更直观地反映实际情况，帮助决策者更高效地制定和执行决策。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提升决策效率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通过数据清洗和处理，可以更准确地了解资源的需求和分配情况，从而实现资源的合理配置。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资源合理配置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20" r="22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提高资源利用率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准确的数据有助于发现资源的浪费和不足，进而采取措施提高资源的利用率。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优化资源配置有助于实现智慧园区的可持续发展，提高园区的整体竞争力和经济效益。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优化资源配置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数据清洗技术与方法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数据收集与整理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收集原始数据，并进行初步整理，以便后续处理。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数据转换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将数据从原始格式转换为适合分析的格式，如数据编码、缺失值处理等。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5. 数据标准化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对数据进行标准化处理，消除量纲和单位的影响，提高数据的可比性。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数据清洗定义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数据清洗是对原始数据进行检查、校验、转换和标准化等处理，以消除错误、冗余和不一致，提高数据质量的过程。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数据检查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检查数据的完整性、准确性和一致性，识别潜在问题。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数据校验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对数据进行再次检查，确保数据清洗的效果符合预期。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数据清洗的定义与流程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使用均值、中位数或众数等统计量填充缺失值。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缺失值处理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删除含有缺失值的记录。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常见数据清洗方法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使用插值或回归等方法预测缺失值。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异常值处理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使用箱线图、散点图等可视化方法识别异常值。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常见数据清洗方法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常见数据清洗方法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5440775" y="5412803"/>
            <a:ext cx="1953437" cy="490334"/>
            <a:chOff x="5440775" y="5412803"/>
            <a:chExt cx="1953437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440775" y="5412803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265709" y="4184077"/>
            <a:ext cx="1953437" cy="490334"/>
            <a:chOff x="7265709" y="4184077"/>
            <a:chExt cx="195343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265709" y="4184077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027586" y="2936302"/>
            <a:ext cx="1953437" cy="490334"/>
            <a:chOff x="9027586" y="2936302"/>
            <a:chExt cx="1953437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9027586" y="2936302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对异常值进行删除、替换或保留等处理。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重复值处理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使用Z-score、IQR等统计方法识别异常值。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https://d.book118.com/488034014015006032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2024-09-09T08:53:39.474</cp:lastPrinted>
  <dcterms:created xsi:type="dcterms:W3CDTF">2024-09-09T00:53:39Z</dcterms:created>
  <dcterms:modified xsi:type="dcterms:W3CDTF">2024-09-09T00:53:41Z</dcterms:modified>
</cp:coreProperties>
</file>