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EADFB-1F0A-4294-B05B-A89FB0C4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4D5D-A4C8-4AD1-A22D-C50BA73C4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E8274-361F-4F8F-87A9-4211D6E1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A7C50-AFF1-4358-9DFA-8B16482A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7C743-3BD2-4D41-A745-9C540F2F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52ED2-0710-4626-AAC4-58888A87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E6C08-E484-474A-9AC8-B93294EF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B940C-2BA0-4D77-A3F7-36625E37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01185-320C-4EBA-B278-0366BF60C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36141-C0D2-4EEE-BAD5-29E91CCF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5B2A9-F793-4E64-90DA-6AB4A839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401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中国热水器行业市场前景分析课件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供应链、销售渠道与营销策略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市场前景展望与投资机会挖掘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热水器是一种利用电能、太阳能、燃气等能源，将水加热至适宜温度的家用电器。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根据加热方式，热水器可分为电热水器、太阳能热水器、燃气热水器等类型。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热水器定义及分类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热水器分类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起步阶段（1980年代-1990年代初）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中国热水器行业开始起步，主要以引进国外技术为主。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发展阶段（1990年代中-2000年代初）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国内企业逐渐掌握核心技术，行业进入快速发展期。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成熟阶段（2000年代中至今）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行业竞争格局基本形成，品牌集中度逐渐提高。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中国热水器市场规模逐年扩大，已成为全球最大的热水器市场之一。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随着消费者对舒适家居的需求不断增长，以及国家政策的推动，中国热水器市场仍将保持稳步增长态势。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家庭用户非常注重热水器的安全性，如防漏电、防干烧等功能。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家庭用户对热水器的舒适性有较高要求，如恒温、大水量等。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随着环保意识的提高，家庭用户越来越关注热水器的节能性能。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商业场所对热水器的加热速度有较高要求，以满足大量用水的需求。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商业用户希望热水器具有较长的使用寿命和稳定的性能。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商业用户倾向于选择具有智能化功能的热水器，以方便管理和节省人力成本。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商业用户需求特点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北方地区冬季寒冷，对热水器的防冻性能有较高要求；南方地区潮湿多雨，对热水器的防潮、防锈性能有较高要求。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经济发达地区的用户对热水器的品质和舒适性有更高要求；经济欠发达地区的用户更关注热水器的价格和实用性。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文化习俗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不同地区的文化习俗和洗浴习惯也会影响对热水器的需求，如一些地区喜欢泡澡，对热水器的容量和恒温性能有更高要求。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不同地区需求差异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以A.O.史密斯、阿里斯顿等为代表，拥有先进的技术和较高的品牌知名度，在高端市场占据一定优势。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海尔、美的、格力等为代表，凭借本土化优势、丰富的产品线和完善的销售网络，在中低端市场占据主导地位。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以小米、华为等跨界进入热水器市场的品牌为代表，通过智能化、互联网化等手段，快速崛起并抢占市场份额。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A.O.史密斯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专注于高端市场，以电热水器和燃气热水器为主打产品，强调产品的舒适性和节能性。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以电热水器为主打产品，强调产品的速热性能和安全性，同时推出多款智能家居互联产品。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产品线覆盖电热水器、燃气热水器、太阳能热水器等，注重产品的智能化和用户体验。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以空气能热水器为主打产品，注重产品的节能环保和舒适性，同时积极拓展智能家居市场。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电热水器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占据市场主导地位，市场份额超过60%，主要厂商包括海尔、美的、A.O.史密斯等。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受地域和气候限制，市场份额相对较小，但在农村地区具有较大市场潜力，主要厂商包括皇明、四季沐歌等。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空气能热水器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作为一种新兴的热水器类型，市场份额逐年增长，主要厂商包括格力、美的等。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燃气热水器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市场份额逐年提升，占比约30%，主要厂商包括A.O.史密斯、海尔、万家乐等。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高效节能技术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采用先进的热交换器设计、高效燃烧技术等，提高热水器的热效率，降低能源消耗。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环保材料应用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使用环保材料制造热水器，减少对环境的影响，如使用不锈钢、铜等可回收材料。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排放控制技术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应用低氮燃烧技术、烟气净化技术等，降低热水器的废气排放，减少对大气的污染。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https://d.book118.com/488034016015006032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2024-09-09T08:53:39.929</cp:lastPrinted>
  <dcterms:created xsi:type="dcterms:W3CDTF">2024-09-09T00:53:39Z</dcterms:created>
  <dcterms:modified xsi:type="dcterms:W3CDTF">2024-09-09T00:53:42Z</dcterms:modified>
</cp:coreProperties>
</file>