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FA3135-AD04-4D26-AC48-5B8BF3A8F6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E218B8-73A3-46D9-8C62-E7433F64F2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8BC577-D0F0-4972-BECE-5CB5268835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07EBD3-2629-431C-91D0-AEBE0990D6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701A884-F01A-460A-AB21-02E8E512F7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D5398DC-DCCC-4DE0-8DCA-F47E42A1D3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DBD3FCF-97A6-4FF8-BF23-6D8CFF3F73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F4BAD3-B104-4045-AE51-DFA0BB2D11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F89B60-D6D3-47A6-89DD-5A88196626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82DDE7-2D5F-46D1-91BF-94122A1BEA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DD462A-A66F-47EC-A448-F34D23FA78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8034021115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临床规范化急救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2023-12-15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临床规范化急救的基本原则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临床规范化急救的技能与知识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临床规范化急救的设备与药物管理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临床规范化急救的培训与教育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临床规范化急救的实践与案例分析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提高临床规范化急救水平，保障患者生命安全，提高救治成功率。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随着医疗技术的不断发展，临床规范化急救已成为医疗领域的重要议题。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通过规范化的急救流程和操作，能够提高救治的成功率，减少患者的死亡率和伤残率。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提高救治成功率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规范化急救能够及时、有效地应对各种紧急情况，确保患者的生命安全。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保障患者生命安全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规范化急救能够提高医疗质量，减少医疗差错和纠纷，提高患者满意度。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提高医疗质量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规范化急救能够推动医疗行业的发展，提高医疗水平和服务质量。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促进医疗行业的发展</a:t>
            </a:r>
            <a:endParaRPr lang="en-US" sz="1100"/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临床规范化急救的重要性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临床规范化急救的基本原则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快速判断病情，识别潜在的危及生命的情况，如心脏骤停、严重创伤、中毒等。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在短时间内对病人的病情进行全面评估，包括生命体征、意识状态、呼吸情况等。</a:t>
            </a:r>
            <a:endParaRPr lang="en-US" sz="1100"/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早期识别与评估</a:t>
              </a:r>
            </a:p>
          </p:txBody>
        </p:sp>
      </p:grpSp>
      <p:sp>
        <p:nvSpPr>
          <p:cNvPr id="30" name="AutoShape 30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病情评估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早期识别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急救流程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根据病情评估结果，按照预定的急救流程进行救治，确保救治及时、准确。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通讯与协作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保持与相关科室和部门的通讯畅通，协调多学科合作，确保救治过程高效、有序。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alphaModFix amt="70000"/>
          </a:blip>
          <a:srcRect l="25375" r="25375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及时启动急救流程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遵循国际通用的急救指南和操作规范，确保救治过程科学、规范。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标准化操作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强化医护人员之间的协作，合理分配任务，提高救治成功率。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标准化操作与团队协作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临床规范化急救的技能与知识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alphaModFix/>
          </a:blip>
          <a:srcRect l="18156" r="1815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心肺复苏术是一种紧急处理措施，通过外部的胸部按压和人工呼吸来维持人体呼吸和血液循环，为患者争取宝贵的抢救时间。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知识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心肺复苏术的正确操作步骤包括判断患者意识、检查呼吸、胸外按压、开放气道和人工呼吸等环节，需要注意按压位置、力度和频率等细节。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心肺复苏术（CPR）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9" name="Freeform 9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2" name="Freeform 12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5" name="Freeform 15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20" name="Freeform 20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止血与包扎技巧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技能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止血是急救的基本技能之一，包括压迫止血、止血带使用等；包扎则是保护伤口、防止感染和减轻疼痛的重要措施。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止血时需要注意判断出血类型，如喷射状出血、搏动性出血等，选择合适的止血方法；包扎时需要清洁伤口，使用合适的敷料，注意包扎的松紧度和更换时间等。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搬运患者时需要注意动作轻稳，避免加重伤情；转运过程中需要保持患者呼吸道通畅，注意生命体征监测和应急处理。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技能</a:t>
            </a:r>
          </a:p>
        </p:txBody>
      </p:sp>
      <p:sp>
        <p:nvSpPr>
          <p:cNvPr id="7" name="AutoShape 7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搬运患者时需要注意保护颈椎、腰椎等重要部位，选择合适的搬运方式和工具；转运过程中需要与接收医院或急救中心提前沟通，确保信息准确传递。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搬运与转运规范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https://d.book118.com/488034021115006044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2024-09-25T00:48:38.886</cp:lastPrinted>
  <dcterms:created xsi:type="dcterms:W3CDTF">2024-09-24T16:48:38Z</dcterms:created>
  <dcterms:modified xsi:type="dcterms:W3CDTF">2024-09-24T16:48:40Z</dcterms:modified>
</cp:coreProperties>
</file>