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8D83E-90D8-4169-8572-650AD8053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7BC2B-7222-4916-853B-8A340C223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8F87E-EB57-4188-B36F-76FE27B1D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695923-410E-4005-8B0E-F06BD272F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CEE0CE-E6E9-498F-BCF5-FE530D27F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00C965-A3A4-4046-A3C4-9EF2AC2B2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1183D2-28AD-4455-8FC1-1B3FF4D79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18F821-A6E2-432C-93C1-A218848D7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9806A1-9FB8-4F7A-A6A3-E50E48B27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CCD80-D7A6-41F8-A74C-2E845A909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03D69-8354-461B-83D8-DFA070295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3404611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换届指导检查工作方案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换届指导检查工作概述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检查内容及标准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检查方式及方法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工作要求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工作安排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换届指导检查工作概述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01" b="6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确保换届工作有序进行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通过换届指导检查工作，确保换届工作按照规定程序和要求进行，防止出现混乱和违规现象。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提高换届工作质量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通过检查和指导，提高换届工作的质量和效率，确保新一届领导班子能够更好地履行职责。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促进组织稳定发展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换届工作是组织发展的重要环节，通过指导检查工作，确保组织稳定发展，提高组织的执行力和凝聚力。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突出重点，注重实效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在检查工作中要突出重点，注重实际效果，防止形式主义和走过场。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坚持公平、公正、公开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检查工作要遵循公平、公正、公开的原则，确保工作的透明度和公信力。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坚持依法依规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换届指导检查工作必须遵循国家法律法规和相关政策规定，确保工作的合法性和规范性。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5458" r="15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指导思想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7625" b="17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换届指导检查工作要按照统一部署和要求，各级组织要分级负责，确保工作的有序性和协调性。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统一部署、分级负责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在检查工作中要坚持实事求是、客观公正的原则，确保检查结果的真实性和客观性。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实事求是、客观公正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检查工作要注重实际效果，针对存在的问题和不足提出切实可行的改进意见和建议，推动换届工作顺利进行。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注重实效、推动工作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检查内容及标准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组织领导情况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评估组织领导是否健全、得力，能否有效推进换届工作。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检查是否成立了换届工作领导小组，明确工作职责和分工；领导是否亲自参与换届工作，给予指导和支持。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检查换届选举程序是否规范、合法，符合相关法律法规和政策要求。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审查选举办法、选举流程、时间安排等是否符合规定；监督选举过程是否公开透明，保障选民的知情权、参与权和监督权。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换届选举程序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核实代表的产生是否合法、公正，能否代表广大选民的利益和意愿。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检查代表名额分配是否合理，代表候选人提名、推荐、审查等环节是否规范；核实代表身份、资格等信息，防止违规操作和弄虚作假。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代表产生情况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全面了解候选人的政治表现、工作业绩、群众基础等方面的情况。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核实候选人资格条件，了解其政治立场、思想品德、工作实绩等方面的表现；调查是否存在违法违纪等不良记录，确保候选人符合公职人员的基本要求。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候选人情况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选举结果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对选举结果进行核查，确认选举结果是否合法、有效。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核实选举结果的统计数据，确保选举结果的准确性；检查选举结果公示情况，保障选民的知情权和监督权；对选举过程中出现的问题进行总结分析，提出改进意见和建议。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检查方式及方法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https://d.book118.com/488034046110006030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2024-09-07T05:48:37.863</cp:lastPrinted>
  <dcterms:created xsi:type="dcterms:W3CDTF">2024-09-06T21:48:37Z</dcterms:created>
  <dcterms:modified xsi:type="dcterms:W3CDTF">2024-09-06T21:48:39Z</dcterms:modified>
</cp:coreProperties>
</file>