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7A8551-78CC-4DDF-83BD-8EB9B468E2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115989-AC5D-4CCB-B3CD-DE82BE69ED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FFDC59-D514-49BC-9750-ECD74AF101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0B2ECA-311F-4C7F-89E0-C3852F3492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F13DA54-AC60-4A49-B6DC-D519346A06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7D0063B-0367-492E-A4CE-5EBFCEFEA0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422BCF7-7EDC-42C3-A867-CC18DDD8CA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24493C-9B0D-4511-8FDB-5DC7D7D557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997D3F-AD15-46A2-8F23-ACBA714790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A5F25F-08EE-472D-8E10-BF629C524E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353040-4BE2-4E2E-9C94-F55339506A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8034142044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心肺复苏儿童教育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心肺复苏的重要性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心肺复苏的基本知识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儿童心肺复苏的特点与技巧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心肺复苏的教育与培训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儿童心肺复苏的普及与推广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008" r="2800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7322" r="2732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9230" r="1923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儿童突发状况的紧迫性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这些意外事故可能导致心跳骤停，威胁生命安全，需要及时进行心肺复苏。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儿童由于年龄较小，自我保护意识和能力较弱，容易发生意外事故，如溺水、窒息等。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773" r="2177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心肺复苏在急救中的地位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心肺复苏是一种紧急救援措施，通过胸外按压和人工呼吸来恢复心跳和呼吸。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在急救过程中，心肺复苏是至关重要的第一步，能够为患者赢得宝贵的抢救时间。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9572" r="1957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儿童心肺复苏与成人心肺复苏有所不同，需要根据儿童的生长发育特点进行操作。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儿童心肺复苏的特殊意义在于提高儿童安全意识、减少意外事故发生以及在意外发生时能够及时正确地施救。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儿童心肺复苏的特殊意义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心肺复苏的基本知识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208" r="2920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7768" r="2776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心肺复苏是一种急救技能，用于在心脏骤停的情况下恢复心脏和肺部的正常功能。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通过胸外按压和人工呼吸来暂时替代心脏和肺部的功能，为医疗救助争取时间。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心肺复苏的定义与原理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在儿童胸部中央，快速而有节奏地按压胸部。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6689" r="6689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C（胸外按压）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清理呼吸道，并使头后仰以开放气道。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A（开放气道）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42" r="42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7542" r="7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捏住鼻子，对儿童口鼻吹气两次。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B（人工呼吸）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心肺复苏的操作步骤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在正确操作下，心肺复苏可以暂时替代心脏和肺部的功能，维持血液循环和氧气供应，为医疗救助创造条件。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心肺复苏需要正确操作，避免过度用力或操作不当导致伤害；同时需要尽快寻求医疗救助。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心肺复苏的有效指标与注意事项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有效指标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儿童心肺复苏的特点与技巧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https://d.book118.com/488034142044006031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2024-09-08T04:52:02.220</cp:lastPrinted>
  <dcterms:created xsi:type="dcterms:W3CDTF">2024-09-07T20:52:02Z</dcterms:created>
  <dcterms:modified xsi:type="dcterms:W3CDTF">2024-09-07T20:52:03Z</dcterms:modified>
</cp:coreProperties>
</file>