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95D9E7D-8BFC-444D-B3F3-5F32155766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7C7B35-C46A-4A98-8257-EC395919BE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6D39369-6EFA-4970-864B-8D68EFBCC7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B74B0F5-84C7-4B8F-BFB3-DE67B66AC6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2EEABB8-D172-4C7D-AD3E-F1D1D2F7BBD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8A95296-B42C-46E2-BAA7-ACB6E890331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B916175-33FA-47FA-8117-58D895F9DD5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DB79E97-A9D6-44CE-B43B-82B8FD4C134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90ABB2B-879C-4590-A709-94BF72B141E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003674-0903-468F-8C1C-136E94E334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4E0E70-7213-4C88-B864-091D9F55E6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8803514211300604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脑机接口与神经工程学</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脑机接口概述与发展现状
脑机接口系统组成与工作原理
脑机接口技术在医学领域的应用
脑机接口技术在军事领域的应用
脑机接口技术在工业领域的应用
脑机接口技术在娱乐领域的应用
脑机接口技术面临的挑战与困境
脑机接口技术的发展前景与展望</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脑机接口概述与发展现状</a:t>
            </a:r>
          </a:p>
        </p:txBody>
      </p:sp>
      <p:sp>
        <p:nvSpPr>
          <p:cNvPr id="3" name="Subtitle 2"/>
          <p:cNvSpPr>
            <a:spLocks noGrp="1"/>
          </p:cNvSpPr>
          <p:nvPr>
            <p:ph type="subTitle" idx="1"/>
          </p:nvPr>
        </p:nvSpPr>
        <p:spPr/>
        <p:txBody>
          <a:bodyPr/>
          <a:lstStyle/>
          <a:p>
            <a:r>
              <a:t>脑机接口与神经工程学</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#.脑机接口概述与发展现状</a:t>
            </a:r>
          </a:p>
        </p:txBody>
      </p:sp>
      <p:sp>
        <p:nvSpPr>
          <p:cNvPr id="3" name="Text Placeholder 2"/>
          <p:cNvSpPr>
            <a:spLocks noGrp="1"/>
          </p:cNvSpPr>
          <p:nvPr>
            <p:ph type="body" idx="1"/>
          </p:nvPr>
        </p:nvSpPr>
        <p:spPr/>
        <p:txBody>
          <a:bodyPr/>
          <a:lstStyle/>
          <a:p>
            <a:r>
              <a:t>脑机接口概述:</a:t>
            </a:r>
          </a:p>
        </p:txBody>
      </p:sp>
      <p:sp>
        <p:nvSpPr>
          <p:cNvPr id="4" name="Content Placeholder 3"/>
          <p:cNvSpPr>
            <a:spLocks noGrp="1"/>
          </p:cNvSpPr>
          <p:nvPr>
            <p:ph sz="half" idx="2"/>
          </p:nvPr>
        </p:nvSpPr>
        <p:spPr/>
        <p:txBody>
          <a:bodyPr/>
          <a:lstStyle/>
          <a:p>
            <a:r>
              <a:t>1. 脑机接口（BCI）概述：脑机接口是通过利用技术手段建立脑与外部设备或网络直接的交互通信联系，使脑的思维活动或意识信号可以被机器和计算机直接理解和处理。</a:t>
            </a:r>
          </a:p>
          <a:p>
            <a:r>
              <a:t>2. BCI发展阶段：一般分为侵入式、半侵入式和非侵入式三个发展阶段。其中非侵入式脑机接口是通过非侵入性方式，如脑电图（EEG）、功能性近红外光谱（fNIRS）、磁共振成像（MRI）等技术，采集脑信号并进行解码，从而实现脑与外部设备</a:t>
            </a:r>
          </a:p>
          <a:p>
            <a:r>
              <a:t>或网络的通信。</a:t>
            </a:r>
          </a:p>
          <a:p>
            <a:r>
              <a:t>3. BCI潜在应用：BCI技术正在被探索于各种应用领域，包括医疗、康复、娱乐、军事等。在医疗领域，BCI可以帮助瘫痪患者恢复运动能力、帮助癫痫患者控制癫痫发作、帮助自闭症患者改善社交能力等。</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#.脑机接口概述与发展现状</a:t>
            </a:r>
          </a:p>
        </p:txBody>
      </p:sp>
      <p:sp>
        <p:nvSpPr>
          <p:cNvPr id="3" name="Text Placeholder 2"/>
          <p:cNvSpPr>
            <a:spLocks noGrp="1"/>
          </p:cNvSpPr>
          <p:nvPr>
            <p:ph type="body" idx="1"/>
          </p:nvPr>
        </p:nvSpPr>
        <p:spPr/>
        <p:txBody>
          <a:bodyPr/>
          <a:lstStyle/>
          <a:p>
            <a:r>
              <a:t>脑机接口技术</a:t>
            </a:r>
          </a:p>
        </p:txBody>
      </p:sp>
      <p:sp>
        <p:nvSpPr>
          <p:cNvPr id="4" name="Content Placeholder 3"/>
          <p:cNvSpPr>
            <a:spLocks noGrp="1"/>
          </p:cNvSpPr>
          <p:nvPr>
            <p:ph sz="half" idx="2"/>
          </p:nvPr>
        </p:nvSpPr>
        <p:spPr/>
        <p:txBody>
          <a:bodyPr/>
          <a:lstStyle/>
          <a:p>
            <a:r>
              <a:t>1. 脑机接口技术分类：常用的脑机接口技术可分为侵入式脑机接口和非侵入式脑机接口。侵入式脑机接口直接植入脑组织，可以获得更准确和高分辨率的脑信号，但也有较高的风险和副作用。非侵入式脑机接口不直接接触脑组织，而是通过电极或其他传感器从头皮或头骨表面记录脑信号，安全性更高，但信号质量可能不如侵入式脑机接口。</a:t>
            </a:r>
          </a:p>
          <a:p>
            <a:r>
              <a:t>2. BCI信号采集技术：脑机接口信号采集技术主要分为电信号采集和磁信号采集两大类。电信号采集技术包括脑电图(EEG)、脑磁图(MEG)、局灶场电位(LFP)和单位活动(SUA)等；磁信号采集技术包括磁共振成像(MRI)、磁共振光谱成像(MRSI)和磁共振弥散成像(DWI)等。</a:t>
            </a:r>
          </a:p>
          <a:p>
            <a:r>
              <a:t>3. BCI信号处理与解码技术：脑机接口信号处理与解码技术主要包括信号预处理、特征提取和分类识别三个步骤。信号预处理旨在去除噪声和伪影，提高信号质量。特征提取旨在提取具有判别性的特征，以区分不同的脑状态或脑活动模式。分类识别旨在将提取出的特征进行分类，以识别不同的脑状态或脑活动模式。</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#.脑机接口概述与发展现状</a:t>
            </a:r>
          </a:p>
        </p:txBody>
      </p:sp>
      <p:sp>
        <p:nvSpPr>
          <p:cNvPr id="3" name="Text Placeholder 2"/>
          <p:cNvSpPr>
            <a:spLocks noGrp="1"/>
          </p:cNvSpPr>
          <p:nvPr>
            <p:ph type="body" idx="1"/>
          </p:nvPr>
        </p:nvSpPr>
        <p:spPr/>
        <p:txBody>
          <a:bodyPr/>
          <a:lstStyle/>
          <a:p>
            <a:r>
              <a:t>脑机接口应用举例</a:t>
            </a:r>
          </a:p>
        </p:txBody>
      </p:sp>
      <p:sp>
        <p:nvSpPr>
          <p:cNvPr id="4" name="Content Placeholder 3"/>
          <p:cNvSpPr>
            <a:spLocks noGrp="1"/>
          </p:cNvSpPr>
          <p:nvPr>
            <p:ph sz="half" idx="2"/>
          </p:nvPr>
        </p:nvSpPr>
        <p:spPr/>
        <p:txBody>
          <a:bodyPr/>
          <a:lstStyle/>
          <a:p>
            <a:r>
              <a:t>1. 脑机接口在医疗领域的应用：在医疗领域，BCI技术已经用于帮助瘫痪患者恢复运动能力、帮助癫痫患者控制癫痫发作、帮助自闭症患者改善社交能力等。例如，BCI技术可以帮助截瘫患者通过脑电信号控制假肢或轮椅，从而恢复一定程度的运动能力。</a:t>
            </a:r>
          </a:p>
          <a:p>
            <a:r>
              <a:t>2. 脑机接口在康复领域的应用：在康复领域，BCI技术可以帮助中风患者、创伤性脑损伤患者和脊髓损伤患者进行康复训练。例如，BCI技术可以帮助中风患者通过脑电信号控制虚拟现实中的肢体模型，从而进行康复训练。</a:t>
            </a:r>
          </a:p>
          <a:p>
            <a:r>
              <a:t>3. 脑机接口在娱乐领域的应用：在娱乐领域，BCI技术可以用于控制游戏、音乐和视频等。例如，BCI技术可以帮助玩家通过脑电信号控制游戏中的角色，从而获得更加沉浸的游戏体验。</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#.脑机接口概述与发展现状</a:t>
            </a:r>
          </a:p>
        </p:txBody>
      </p:sp>
      <p:sp>
        <p:nvSpPr>
          <p:cNvPr id="3" name="Text Placeholder 2"/>
          <p:cNvSpPr>
            <a:spLocks noGrp="1"/>
          </p:cNvSpPr>
          <p:nvPr>
            <p:ph type="body" idx="1"/>
          </p:nvPr>
        </p:nvSpPr>
        <p:spPr/>
        <p:txBody>
          <a:bodyPr/>
          <a:lstStyle/>
          <a:p>
            <a:r>
              <a:t>脑机接口伦理与法律问题</a:t>
            </a:r>
          </a:p>
        </p:txBody>
      </p:sp>
      <p:sp>
        <p:nvSpPr>
          <p:cNvPr id="4" name="Content Placeholder 3"/>
          <p:cNvSpPr>
            <a:spLocks noGrp="1"/>
          </p:cNvSpPr>
          <p:nvPr>
            <p:ph sz="half" idx="2"/>
          </p:nvPr>
        </p:nvSpPr>
        <p:spPr/>
        <p:txBody>
          <a:bodyPr/>
          <a:lstStyle/>
          <a:p>
            <a:r>
              <a:t>1. 脑机接口伦理问题：脑机接口技术的快速发展也引发了许多伦理问题，包括隐私问题、安全问题、自主权问题和意识问题等。例如，BCI技术可以读取人的思想，这可能会侵犯人的隐私。BCI技术还可以用来控制人的行为，这可能会威胁人的自主权。</a:t>
            </a:r>
          </a:p>
          <a:p>
            <a:r>
              <a:t>2. 脑机接口法律问题：脑机接口技术的发展也带来了一系列法律问题，包括知识产权问题、责任问题和监管问题等。例如，BCI技术开发出的产品或服务是否受到专利保护？如果BCI技术导致了伤害，谁应该承担责任？BCI技术应该受到怎样的监管？</a:t>
            </a:r>
          </a:p>
          <a:p>
            <a:r>
              <a:t>3. 脑机接口伦理与法律问题的解决：为了解决BCI技术带来的伦理和法律问题，需要多方共同努力，包括科学家、工程师、伦理学家、法律专家和政策制定者等。还需要进行广泛的公众参与，以确保BCI技术的发展符合社会的价值观和伦理规范。</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#.脑机接口概述与发展现状</a:t>
            </a:r>
          </a:p>
        </p:txBody>
      </p:sp>
      <p:sp>
        <p:nvSpPr>
          <p:cNvPr id="3" name="Text Placeholder 2"/>
          <p:cNvSpPr>
            <a:spLocks noGrp="1"/>
          </p:cNvSpPr>
          <p:nvPr>
            <p:ph type="body" idx="1"/>
          </p:nvPr>
        </p:nvSpPr>
        <p:spPr/>
        <p:txBody>
          <a:bodyPr/>
          <a:lstStyle/>
          <a:p>
            <a:r>
              <a:t>脑机接口未来发展趋势</a:t>
            </a:r>
          </a:p>
        </p:txBody>
      </p:sp>
      <p:sp>
        <p:nvSpPr>
          <p:cNvPr id="4" name="Content Placeholder 3"/>
          <p:cNvSpPr>
            <a:spLocks noGrp="1"/>
          </p:cNvSpPr>
          <p:nvPr>
            <p:ph sz="half" idx="2"/>
          </p:nvPr>
        </p:nvSpPr>
        <p:spPr/>
        <p:txBody>
          <a:bodyPr/>
          <a:lstStyle/>
          <a:p>
            <a:r>
              <a:t>1. 脑机接口更小、更轻、更便携：未来，BCI设备有望变得更加小型化、轻便化和便携化。这将使得BCI设备更容易携带和使用，从而提高BCI技术的实用性和可及性。</a:t>
            </a:r>
          </a:p>
          <a:p>
            <a:r>
              <a:t>2. 脑机接口功能更强大、更可靠：未来，BCI技术有望实现更强大的功能和更高的可靠性。例如，BCI技术可以帮助瘫痪患者控制更复杂的运动，可以帮助癫痫患者更有效地控制癫痫发作，可以帮助自闭症患者更好地理解和表达自己的情感等。</a:t>
            </a:r>
          </a:p>
          <a:p>
            <a:r>
              <a:t>3. 脑机接口与其他技术的融合：未来，BCI技术有望与其他技术融合，从而实现更加强大的功能和应用。例如，BCI技术可以与虚拟现实技术、增强现实技术和机器人技术相结合，从而创造出更加沉浸、更加智能和更加自然的交互体验。</a:t>
            </a:r>
          </a:p>
        </p:txBody>
      </p:sp>
      <p:sp>
        <p:nvSpPr>
          <p:cNvPr id="5" name="Text Placeholder 4"/>
          <p:cNvSpPr>
            <a:spLocks noGrp="1"/>
          </p:cNvSpPr>
          <p:nvPr>
            <p:ph type="body" idx="3"/>
          </p:nvPr>
        </p:nvSpPr>
        <p:spPr/>
        <p:txBody>
          <a:bodyPr/>
          <a:lstStyle/>
          <a:p>
            <a:r>
              <a:t>脑机接口前沿研究进展</a:t>
            </a:r>
          </a:p>
        </p:txBody>
      </p:sp>
      <p:sp>
        <p:nvSpPr>
          <p:cNvPr id="6" name="Content Placeholder 5"/>
          <p:cNvSpPr>
            <a:spLocks noGrp="1"/>
          </p:cNvSpPr>
          <p:nvPr>
            <p:ph sz="half" idx="4"/>
          </p:nvPr>
        </p:nvSpPr>
        <p:spPr/>
        <p:txBody>
          <a:bodyPr/>
          <a:lstStyle/>
          <a:p>
            <a:r>
              <a:t>1. 脑机接口脑信号解码技术取得进展：近年来，BCI脑信号解码技术取得了很大进展。例如，研究人员开发出了新的脑电信号解码算法，可以更准确地解码脑电信号中的运动意图和语言意图。</a:t>
            </a:r>
          </a:p>
          <a:p>
            <a:r>
              <a:t>2. 脑机接口神经反馈技术取得进展：脑机接口神经反馈技术也取得了很大进展。例如，研究人员开发出了新的神经反馈训练方法，可以帮助患者调节自己的脑活动模式，从而改善自己的症状。</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脑机接口系统组成与工作原理</a:t>
            </a:r>
          </a:p>
        </p:txBody>
      </p:sp>
      <p:sp>
        <p:nvSpPr>
          <p:cNvPr id="3" name="Subtitle 2"/>
          <p:cNvSpPr>
            <a:spLocks noGrp="1"/>
          </p:cNvSpPr>
          <p:nvPr>
            <p:ph type="subTitle" idx="1"/>
          </p:nvPr>
        </p:nvSpPr>
        <p:spPr/>
        <p:txBody>
          <a:bodyPr/>
          <a:lstStyle/>
          <a:p>
            <a:r>
              <a:t>脑机接口与神经工程学</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#.脑机接口系统组成与工作原理</a:t>
            </a:r>
          </a:p>
        </p:txBody>
      </p:sp>
      <p:sp>
        <p:nvSpPr>
          <p:cNvPr id="3" name="Text Placeholder 2"/>
          <p:cNvSpPr>
            <a:spLocks noGrp="1"/>
          </p:cNvSpPr>
          <p:nvPr>
            <p:ph type="body" idx="1"/>
          </p:nvPr>
        </p:nvSpPr>
        <p:spPr/>
        <p:txBody>
          <a:bodyPr/>
          <a:lstStyle/>
          <a:p>
            <a:r>
              <a:t>脑机接口系统组成：</a:t>
            </a:r>
          </a:p>
        </p:txBody>
      </p:sp>
      <p:sp>
        <p:nvSpPr>
          <p:cNvPr id="4" name="Content Placeholder 3"/>
          <p:cNvSpPr>
            <a:spLocks noGrp="1"/>
          </p:cNvSpPr>
          <p:nvPr>
            <p:ph sz="half" idx="2"/>
          </p:nvPr>
        </p:nvSpPr>
        <p:spPr/>
        <p:txBody>
          <a:bodyPr/>
          <a:lstStyle/>
          <a:p>
            <a:r>
              <a:t>1. 脑机接口系统主要由四部分组成：脑信号采集、信号处理、反馈控制和执行器。</a:t>
            </a:r>
          </a:p>
          <a:p>
            <a:r>
              <a:t>2. 脑信号采集技术主要包括有创和无创两种方式，有创技术是将电极植入大脑皮层或皮层下目标区域，无创技术是通过头皮或颅骨表面对脑组织进行记录。</a:t>
            </a:r>
          </a:p>
          <a:p>
            <a:r>
              <a:t>3. 脑机接口系统中的信号处理模块主要负责对采集到的脑信号进行预处理、特征提取和分类，以提取出有效的控制信号。</a:t>
            </a:r>
          </a:p>
        </p:txBody>
      </p:sp>
      <p:sp>
        <p:nvSpPr>
          <p:cNvPr id="5" name="Text Placeholder 4"/>
          <p:cNvSpPr>
            <a:spLocks noGrp="1"/>
          </p:cNvSpPr>
          <p:nvPr>
            <p:ph type="body" idx="3"/>
          </p:nvPr>
        </p:nvSpPr>
        <p:spPr/>
        <p:txBody>
          <a:bodyPr/>
          <a:lstStyle/>
          <a:p>
            <a:r>
              <a:t>脑机接口系统工作原理：</a:t>
            </a:r>
          </a:p>
        </p:txBody>
      </p:sp>
      <p:sp>
        <p:nvSpPr>
          <p:cNvPr id="6" name="Content Placeholder 5"/>
          <p:cNvSpPr>
            <a:spLocks noGrp="1"/>
          </p:cNvSpPr>
          <p:nvPr>
            <p:ph sz="half" idx="4"/>
          </p:nvPr>
        </p:nvSpPr>
        <p:spPr/>
        <p:txBody>
          <a:bodyPr/>
          <a:lstStyle/>
          <a:p>
            <a:r>
              <a:t>1. 脑机接口系统的工作原理是，通过脑信号采集设备将脑电信号提取出来，经过信号处理模块处理后，送到反馈控制模块，由该模块控制执行器做出相应动作。</a:t>
            </a:r>
          </a:p>
          <a:p>
            <a:r>
              <a:t>2. 脑机接口系统中的执行器通常是机械装置或电子设备，根据不同的应用场景而有所不同，例如，在假肢控制应用中，执行器可能是电机或液压装置。</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脑机接口技术在医学领域的应用</a:t>
            </a:r>
          </a:p>
        </p:txBody>
      </p:sp>
      <p:sp>
        <p:nvSpPr>
          <p:cNvPr id="3" name="Subtitle 2"/>
          <p:cNvSpPr>
            <a:spLocks noGrp="1"/>
          </p:cNvSpPr>
          <p:nvPr>
            <p:ph type="subTitle" idx="1"/>
          </p:nvPr>
        </p:nvSpPr>
        <p:spPr/>
        <p:txBody>
          <a:bodyPr/>
          <a:lstStyle/>
          <a:p>
            <a:r>
              <a:t>脑机接口与神经工程学</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#.脑机接口技术在医学领域的应用</a:t>
            </a:r>
          </a:p>
        </p:txBody>
      </p:sp>
      <p:sp>
        <p:nvSpPr>
          <p:cNvPr id="3" name="Content Placeholder 2"/>
          <p:cNvSpPr>
            <a:spLocks noGrp="1"/>
          </p:cNvSpPr>
          <p:nvPr>
            <p:ph sz="half" idx="2"/>
          </p:nvPr>
        </p:nvSpPr>
        <p:spPr/>
        <p:txBody>
          <a:bodyPr/>
          <a:lstStyle/>
          <a:p>
            <a:r>
              <a:t>1. 难治性癫痫是指使用传统的药物和其他治疗方法无法控制的癫痫，对患者的生活质量和预后造成严重影响。</a:t>
            </a:r>
          </a:p>
          <a:p>
            <a:r>
              <a:t>2. 脑机接口技术通过在患者大脑中植入电极，实时监测脑电活动，并根据癫痫发作前后的脑电图变化，及时向大脑发送刺激信号，抑制癫痫发作。</a:t>
            </a:r>
          </a:p>
          <a:p>
            <a:r>
              <a:t>3. 临床研究表明，脑机接口技术在治疗难治性癫痫方面取得了积极的成果，减少了癫痫发作的频率和强度，改善了患者的生活质量。</a:t>
            </a:r>
          </a:p>
        </p:txBody>
      </p:sp>
      <p:sp>
        <p:nvSpPr>
          <p:cNvPr id="4" name="Text Placeholder 3"/>
          <p:cNvSpPr>
            <a:spLocks noGrp="1"/>
          </p:cNvSpPr>
          <p:nvPr>
            <p:ph type="body" idx="3"/>
          </p:nvPr>
        </p:nvSpPr>
        <p:spPr/>
        <p:txBody>
          <a:bodyPr/>
          <a:lstStyle/>
          <a:p>
            <a:r>
              <a:t>脑机接口技术在恢复运动功能中的应用：</a:t>
            </a:r>
          </a:p>
        </p:txBody>
      </p:sp>
      <p:sp>
        <p:nvSpPr>
          <p:cNvPr id="5" name="Content Placeholder 4"/>
          <p:cNvSpPr>
            <a:spLocks noGrp="1"/>
          </p:cNvSpPr>
          <p:nvPr>
            <p:ph sz="half" idx="4"/>
          </p:nvPr>
        </p:nvSpPr>
        <p:spPr/>
        <p:txBody>
          <a:bodyPr/>
          <a:lstStyle/>
          <a:p>
            <a:r>
              <a:t>1. 中风、脊髓损伤等神经系统疾病会导致运动功能障碍，严重影响患者的生活能力和独立性。</a:t>
            </a:r>
          </a:p>
          <a:p>
            <a:r>
              <a:t>2. 脑机接口技术通过在患者大脑中植入电极，读取大脑运动皮层发出的神经信号，并将其解码成运动指令，再通过计算机控制外骨骼或其他辅助设备，帮助患者恢复运动功能。</a:t>
            </a:r>
          </a:p>
          <a:p>
            <a:r>
              <a:t>3. 临床研究表明，脑机接口技术在恢复运动功能方面取得了突破性进展，使瘫痪患者能够重新行走、拿取物体等，为神经系统疾病患者带来了新的希望。</a:t>
            </a:r>
          </a:p>
        </p:txBody>
      </p:sp>
      <p:sp>
        <p:nvSpPr>
          <p:cNvPr id="6" name="Text Placeholder 5"/>
          <p:cNvSpPr>
            <a:spLocks noGrp="1"/>
          </p:cNvSpPr>
          <p:nvPr>
            <p:ph type="body" idx="1"/>
          </p:nvPr>
        </p:nvSpPr>
        <p:spPr/>
        <p:txBody>
          <a:bodyPr/>
          <a:lstStyle/>
          <a:p>
            <a:r>
              <a:t>脑机接口技术在治疗难治性癫痫中的应用：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#.脑机接口技术在医学领域的应用</a:t>
            </a:r>
          </a:p>
        </p:txBody>
      </p:sp>
      <p:sp>
        <p:nvSpPr>
          <p:cNvPr id="3" name="Text Placeholder 2"/>
          <p:cNvSpPr>
            <a:spLocks noGrp="1"/>
          </p:cNvSpPr>
          <p:nvPr>
            <p:ph type="body" idx="1"/>
          </p:nvPr>
        </p:nvSpPr>
        <p:spPr/>
        <p:txBody>
          <a:bodyPr/>
          <a:lstStyle/>
          <a:p>
            <a:r>
              <a:t>脑机接口技术在治疗神经退行性疾病中的应用：</a:t>
            </a:r>
          </a:p>
        </p:txBody>
      </p:sp>
      <p:sp>
        <p:nvSpPr>
          <p:cNvPr id="4" name="Content Placeholder 3"/>
          <p:cNvSpPr>
            <a:spLocks noGrp="1"/>
          </p:cNvSpPr>
          <p:nvPr>
            <p:ph sz="half" idx="2"/>
          </p:nvPr>
        </p:nvSpPr>
        <p:spPr/>
        <p:txBody>
          <a:bodyPr/>
          <a:lstStyle/>
          <a:p>
            <a:r>
              <a:t>1. 阿尔茨海默病、帕金森病等神经退行性疾病会导致认知能力下降、运动障碍等症状，严重影响患者的生活质量和社会功能。</a:t>
            </a:r>
          </a:p>
          <a:p>
            <a:r>
              <a:t>2. 脑机接口技术通过在患者大脑中植入电极，刺激特定的脑区，调节神经活动，改善患者的认知功能和运动能力。</a:t>
            </a:r>
          </a:p>
          <a:p>
            <a:r>
              <a:t>3. 临床研究表明，脑机接口技术在治疗神经退行性疾病方面具有潜在的应用价值，能够延缓疾病的进展，改善患者的症状，提高生活质量。</a:t>
            </a:r>
          </a:p>
        </p:txBody>
      </p:sp>
      <p:sp>
        <p:nvSpPr>
          <p:cNvPr id="5" name="Text Placeholder 4"/>
          <p:cNvSpPr>
            <a:spLocks noGrp="1"/>
          </p:cNvSpPr>
          <p:nvPr>
            <p:ph type="body" idx="3"/>
          </p:nvPr>
        </p:nvSpPr>
        <p:spPr/>
        <p:txBody>
          <a:bodyPr/>
          <a:lstStyle/>
          <a:p>
            <a:r>
              <a:t>脑机接口技术在治疗精神疾病中的应用：</a:t>
            </a:r>
          </a:p>
        </p:txBody>
      </p:sp>
      <p:sp>
        <p:nvSpPr>
          <p:cNvPr id="6" name="Content Placeholder 5"/>
          <p:cNvSpPr>
            <a:spLocks noGrp="1"/>
          </p:cNvSpPr>
          <p:nvPr>
            <p:ph sz="half" idx="4"/>
          </p:nvPr>
        </p:nvSpPr>
        <p:spPr/>
        <p:txBody>
          <a:bodyPr/>
          <a:lstStyle/>
          <a:p>
            <a:r>
              <a:t>1. 抑郁症、焦虑症、强迫症等精神疾病对患者的心理健康和社会功能造成严重影响，传统的心理治疗和药物治疗效果有限。</a:t>
            </a:r>
          </a:p>
          <a:p>
            <a:r>
              <a:t>2. 脑机接口技术通过在患者大脑中植入电极，刺激特定的脑区，调节神经活动，改善患者的精神状态。</a:t>
            </a:r>
          </a:p>
          <a:p>
            <a:r>
              <a:t>3. 临床研究表明，脑机接口技术在治疗精神疾病方面取得了积极的成果，能够缓解患者的症状，改善生活质量，为精神疾病患者提供了新的治疗选择。</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#.脑机接口技术在医学领域的应用</a:t>
            </a:r>
          </a:p>
        </p:txBody>
      </p:sp>
      <p:sp>
        <p:nvSpPr>
          <p:cNvPr id="3" name="Text Placeholder 2"/>
          <p:cNvSpPr>
            <a:spLocks noGrp="1"/>
          </p:cNvSpPr>
          <p:nvPr>
            <p:ph type="body" idx="1"/>
          </p:nvPr>
        </p:nvSpPr>
        <p:spPr/>
        <p:txBody>
          <a:bodyPr/>
          <a:lstStyle/>
          <a:p>
            <a:r>
              <a:t>脑机接口技术在治疗慢性疼痛中的应用：</a:t>
            </a:r>
          </a:p>
        </p:txBody>
      </p:sp>
      <p:sp>
        <p:nvSpPr>
          <p:cNvPr id="4" name="Content Placeholder 3"/>
          <p:cNvSpPr>
            <a:spLocks noGrp="1"/>
          </p:cNvSpPr>
          <p:nvPr>
            <p:ph sz="half" idx="2"/>
          </p:nvPr>
        </p:nvSpPr>
        <p:spPr/>
        <p:txBody>
          <a:bodyPr/>
          <a:lstStyle/>
          <a:p>
            <a:r>
              <a:t>1. 慢性疼痛是一种严重影响患者生活质量的疾病，传统止痛药效果有限，长期使用可能产生严重的副作用。</a:t>
            </a:r>
          </a:p>
          <a:p>
            <a:r>
              <a:t>2. 脑机接口技术通过在患者大脑中植入电极，刺激特定的脑区，抑制疼痛信号的传递，缓解患者的慢性疼痛。</a:t>
            </a:r>
          </a:p>
          <a:p>
            <a:r>
              <a:t>3. 临床研究表明，脑机接口技术在治疗慢性疼痛方面具有良好的效果，能够有效减轻患者的疼痛感，提高生活质量。</a:t>
            </a:r>
          </a:p>
        </p:txBody>
      </p:sp>
      <p:sp>
        <p:nvSpPr>
          <p:cNvPr id="5" name="Text Placeholder 4"/>
          <p:cNvSpPr>
            <a:spLocks noGrp="1"/>
          </p:cNvSpPr>
          <p:nvPr>
            <p:ph type="body" idx="3"/>
          </p:nvPr>
        </p:nvSpPr>
        <p:spPr/>
        <p:txBody>
          <a:bodyPr/>
          <a:lstStyle/>
          <a:p>
            <a:r>
              <a:t>脑机接口技术在康复训练中的应用：</a:t>
            </a:r>
          </a:p>
        </p:txBody>
      </p:sp>
      <p:sp>
        <p:nvSpPr>
          <p:cNvPr id="6" name="Content Placeholder 5"/>
          <p:cNvSpPr>
            <a:spLocks noGrp="1"/>
          </p:cNvSpPr>
          <p:nvPr>
            <p:ph sz="half" idx="4"/>
          </p:nvPr>
        </p:nvSpPr>
        <p:spPr/>
        <p:txBody>
          <a:bodyPr/>
          <a:lstStyle/>
          <a:p>
            <a:r>
              <a:t>1. 脑机接口技术可以用于康复训练，通过在患者大脑中植入电极，读取大脑运动皮层发出的神经信号，并将其解码成运动指令。</a:t>
            </a:r>
          </a:p>
          <a:p>
            <a:r>
              <a:t>2. 计算机将这些运动指令发送给外骨骼或其他辅助设备，帮助患者进行康复训练，促进运动功能的恢复。</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脑机接口技术在军事领域的应用</a:t>
            </a:r>
          </a:p>
        </p:txBody>
      </p:sp>
      <p:sp>
        <p:nvSpPr>
          <p:cNvPr id="3" name="Subtitle 2"/>
          <p:cNvSpPr>
            <a:spLocks noGrp="1"/>
          </p:cNvSpPr>
          <p:nvPr>
            <p:ph type="subTitle" idx="1"/>
          </p:nvPr>
        </p:nvSpPr>
        <p:spPr/>
        <p:txBody>
          <a:bodyPr/>
          <a:lstStyle/>
          <a:p>
            <a:r>
              <a:t>脑机接口与神经工程学</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https://d.book118.com/488035142113006047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脑机接口概述与发展现状</vt:lpstr>
      <vt:lpstr>#.脑机接口概述与发展现状</vt:lpstr>
      <vt:lpstr>#.脑机接口概述与发展现状</vt:lpstr>
      <vt:lpstr>#.脑机接口概述与发展现状</vt:lpstr>
      <vt:lpstr>#.脑机接口概述与发展现状</vt:lpstr>
      <vt:lpstr>#.脑机接口概述与发展现状</vt:lpstr>
      <vt:lpstr>脑机接口系统组成与工作原理</vt:lpstr>
      <vt:lpstr>#.脑机接口系统组成与工作原理</vt:lpstr>
      <vt:lpstr>脑机接口技术在医学领域的应用</vt:lpstr>
      <vt:lpstr>#.脑机接口技术在医学领域的应用</vt:lpstr>
      <vt:lpstr>#.脑机接口技术在医学领域的应用</vt:lpstr>
      <vt:lpstr>#.脑机接口技术在医学领域的应用</vt:lpstr>
      <vt:lpstr>脑机接口技术在军事领域的应用</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2024-09-29T01:58:04.505</cp:lastPrinted>
  <dcterms:created xsi:type="dcterms:W3CDTF">2024-09-28T17:58:04Z</dcterms:created>
  <dcterms:modified xsi:type="dcterms:W3CDTF">2024-09-28T17:58:06Z</dcterms:modified>
</cp:coreProperties>
</file>