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54138-5738-4760-AC28-3227A7E9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72ED7-ECA7-42B3-B4B4-E900FC33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36E40-AA7F-4D47-8FB8-F791AE301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201AF-6279-42E5-BE93-FD230CF1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091C5-839B-4A26-9C4F-511351C8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BBE12-5EDE-4414-95E4-CCF0F1D9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01A9A-453F-4B74-A4EE-03E6B60C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AE366-AFF1-4E5D-8EAD-EF4801C5E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F72C5-ADAC-4D81-BB65-A49584B3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CB26C-3693-4938-8D62-E5DDBCD1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984AD-A9C9-4935-A768-5F5214415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6000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脑机接口与神经科学技术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神经科学技术对脑机接口发展的作用
 脑机接口系统组成要素及其功能
 脑机接口技术现状与发展趋势
 脑机接口技术面临的挑战与机遇
 脑机接口在医学领域的应用
 脑机接口在军事领域的应用
 脑机接口在工业领域的应用
 脑机接口技术的伦理和安全规范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神经科学技术对脑机接口发展的作用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脑机接口与神经科学技术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神经科学技术对脑机接口发展的作用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1.研究神经元如何将信息编码成电信号，以及如何解码这些信号以理解大脑的功能。</a:t>
            </a:r>
          </a:p>
          <a:p>
            <a:r>
              <a:t>2.利用尖端技术，如多电极阵列和光遗传学，记录和操纵神经元的活动。</a:t>
            </a:r>
          </a:p>
          <a:p>
            <a:r>
              <a:t>3.利用计算机建模和机器学习方法理解神经编码的机制，并开发新的治疗神经疾病的策略。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神经科学技术的大脑成像技术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1.利用功能性磁共振成像(fMRI)、正电子发射断层扫描(PET)和磁脑图(MEG)等技术，研究大脑在不同活动或刺激下的活动模式。</a:t>
            </a:r>
          </a:p>
          <a:p>
            <a:r>
              <a:t>2.开发新的成像技术，如弥散张量成像(DTI)和磁共振波谱成像(MRS)，研究大脑的结构和代谢。</a:t>
            </a:r>
          </a:p>
          <a:p>
            <a:r>
              <a:t>3.利用成像技术研究神经疾病的病理机制，并开发新的诊断和治疗方法。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神经科学技术的神经编码研究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神经科学技术对脑机接口发展的作用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神经科学技术的神经修复技术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1.利用神经干细胞、神经元移植和其他技术修复受损的神经组织。</a:t>
            </a:r>
          </a:p>
          <a:p>
            <a:r>
              <a:t>2.开发新的药物和治疗方法，促进神经元的生长和再生。</a:t>
            </a:r>
          </a:p>
          <a:p>
            <a:r>
              <a:t>3.研究神经修复技术在治疗神经疾病和损伤中的应用，如中风、脊髓损伤和阿尔茨海默病。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神经科学技术的神经调控技术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1.利用电刺激、磁刺激、超声波和其他技术调控神经元的活动。</a:t>
            </a:r>
          </a:p>
          <a:p>
            <a:r>
              <a:t>2.开发新的神经调控设备和植入物，如深部脑刺激(DBS)和迷走神经刺激(VNS)。</a:t>
            </a:r>
          </a:p>
          <a:p>
            <a:r>
              <a:t>3.研究神经调控技术在治疗神经疾病和精神疾病中的应用，如帕金森病、癫痫和抑郁症。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神经科学技术对脑机接口发展的作用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神经科学技术的人工智能与机器学习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1.利用人工智能和机器学习技术分析神经数据，提取有价值的信息。</a:t>
            </a:r>
          </a:p>
          <a:p>
            <a:r>
              <a:t>2.开发新的算法和模型，模拟神经元的活动和大脑的功能。</a:t>
            </a:r>
          </a:p>
          <a:p>
            <a:r>
              <a:t>3.利用人工智能技术开发新的脑机接口设备和系统，并研究其在医疗、康复和娱乐等领域的应用。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神经科学技术的神经伦理学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1.探讨神经科学技术的发展带来的伦理问题，如隐私、自主权和公平。</a:t>
            </a:r>
          </a:p>
          <a:p>
            <a:r>
              <a:t>2.制定伦理准则和法规，确保神经科学技术负责任地使用。</a:t>
            </a:r>
          </a:p>
          <a:p>
            <a:r>
              <a:t>3.促进公众对神经科学技术伦理问题的了解，并鼓励公众参与相关决策。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脑机接口系统组成要素及其功能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脑机接口与神经科学技术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脑机接口系统组成要素及其功能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信号采集与处理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1.脑电信号采集：利用电极等器件采集大脑活动产生的电信号，如脑电图（EEG）、脑磁图（MEG）、颅内脑电图（iEEG）等。</a:t>
            </a:r>
          </a:p>
          <a:p>
            <a:r>
              <a:t>2.信号处理：对采集到的脑电信号进行预处理、特征提取、降噪等处理，提取有效信息，去除噪声干扰。</a:t>
            </a:r>
          </a:p>
          <a:p>
            <a:r>
              <a:t>3.信号解码：将处理后的脑电信号转化为可被计算机或机器理解的形式，例如神经元的活动模式、脑区激活图等。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神经编码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1.神经编码原理：研究大脑如何将信息编码到神经元活动中，包括神经元的放电形式、放电频率、放电时间等。</a:t>
            </a:r>
          </a:p>
          <a:p>
            <a:r>
              <a:t>2.神经编码方法：开发算法和技术，将脑电信号解码为神经元活动模式，从而理解大脑的运作机制和信息处理方式。</a:t>
            </a:r>
          </a:p>
          <a:p>
            <a:r>
              <a:t>3.神经编码应用：神经编码技术可用于脑机接口系统中，将解码后的神经元活动模式转化为控制信号，实现大脑与外部设备的交互。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脑机接口系统组成要素及其功能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1.脑机接口原理：利用脑电信号或其他脑活动信号，建立大脑与外部设备的直接交互通道，实现大脑对外部设备的控制。</a:t>
            </a:r>
          </a:p>
          <a:p>
            <a:r>
              <a:t>2.脑机接口系统：由信号采集、信号处理、神经编码、输出控制等模块组成，实现大脑与外部设备的双向信息交互。</a:t>
            </a:r>
          </a:p>
          <a:p>
            <a:r>
              <a:t>3.脑机接口应用：脑机接口技术可用于医疗康复、运动控制、神经科学研究等领域，帮助残疾人恢复运动功能、控制义肢或外骨骼，以及研究大脑的运作机制。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神经反馈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1.神经反馈原理：通过实时监测脑电信号或其他脑活动信号，并将其反馈给个体，帮助个体学习控制自己的脑活动，从而达到改善身心健康或增强认知能力的目的。</a:t>
            </a:r>
          </a:p>
          <a:p>
            <a:r>
              <a:t>2.神经反馈技术：开发算法和技术，将脑电信号反馈给个体，并提供实时反馈，帮助个体学习控制自己的脑活动。</a:t>
            </a:r>
          </a:p>
          <a:p>
            <a:r>
              <a:t>3.神经反馈应用：神经反馈技术可用于治疗焦虑、抑郁、创伤后应激障碍等精神疾病，以及增强注意力、记忆力、创造力等认知能力。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脑机接口系统组成要素及其功能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脑机接口伦理与安全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1.脑机接口伦理问题：涉及隐私、自主权、人格完整等伦理问题，需要制定伦理准则和法规来规范脑机接口技术的使用。</a:t>
            </a:r>
          </a:p>
          <a:p>
            <a:r>
              <a:t>2.脑机接口安全问题：涉及电刺激的安全、电磁干扰、数据安全等问题，需要制定安全标准和技术措施来保障脑机接口系统的安全可靠。</a:t>
            </a:r>
          </a:p>
          <a:p>
            <a:r>
              <a:t>3.脑机接口社会影响：脑机接口技术可能会对社会产生深远影响，包括改变人际交往方式、工作方式、学习方式等，需要对其社会影响进行深入研究和评估。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脑机接口技术趋势与前沿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1.无创脑机接口技术：开发无创脑机接口技术，避免开颅手术的风险，使脑机接口技术更加易于接受和使用。</a:t>
            </a:r>
          </a:p>
          <a:p>
            <a:r>
              <a:t>2.闭环脑机接口技术：开发闭环脑机接口技术，实现大脑与外部设备的双向信息交互，使脑机接口系统更加智能和灵活。</a:t>
            </a:r>
          </a:p>
          <a:p>
            <a:r>
              <a:t>3.神经形态计算技术：开发神经形态计算技术，模拟大脑的神经元和突触结构，构建更加高效和智能的脑机接口系统。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脑机接口技术现状与发展趋势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脑机接口与神经科学技术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脑机接口技术现状与发展趋势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【脑机交互技术的发展趋势】：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1.无创和微创脑机接口技术将继续发展，以减少对大脑的侵入性和提高安全性。</a:t>
            </a:r>
          </a:p>
          <a:p>
            <a:r>
              <a:t>2.脑机接口技术将与人工智能技术相结合，以提高脑机接口的性能和应用范围。</a:t>
            </a:r>
          </a:p>
          <a:p>
            <a:r>
              <a:t>3.脑机接口技术将与神经科学研究相结合，以更好地理解大脑的工作原理和开发新的治疗方法。</a:t>
            </a:r>
          </a:p>
          <a:p>
            <a:r>
              <a:t>【脑机接口在医疗领域的应用】：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脑机接口技术面临的挑战与机遇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脑机接口与神经科学技术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脑机接口技术面临的挑战与机遇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1.脑机接口技术涉及对个人神经活动的数据收集和处理，存在数据滥用、信息泄露和个体隐私被侵害的风险。</a:t>
            </a:r>
          </a:p>
          <a:p>
            <a:r>
              <a:t>2.需建立健全的数据安全和隐私保护法规和标准，以确保个人信息的安全性，同时保护个人的权利和利益。</a:t>
            </a:r>
          </a:p>
          <a:p>
            <a:r>
              <a:t>3.探索和发展新的加密技术和隐私保护技术，以增强脑机接口系统的数据安全性，防止数据泄露和非法访问。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伦理和社会影响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1.脑机接口技术在增强人类能力、治疗疾病、帮助残疾人方面具有巨大潜力，但也引发了伦理和社会争议。</a:t>
            </a:r>
          </a:p>
          <a:p>
            <a:r>
              <a:t>2.例如，脑机接口技术是否会让人类过于依赖技术，削弱自然能力？是否会加剧社会不平等，使富人和权势者拥有更多优势？</a:t>
            </a:r>
          </a:p>
          <a:p>
            <a:r>
              <a:t>3.需要在脑机接口技术应用的伦理、法律和社会影响方面进行更深入的研究和讨论，并制定相应的伦理准则和社会政策。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安全性和数据隐私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https://d.book118.com/488036000113006047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神经科学技术对脑机接口发展的作用</vt:lpstr>
      <vt:lpstr> 神经科学技术对脑机接口发展的作用</vt:lpstr>
      <vt:lpstr> 神经科学技术对脑机接口发展的作用</vt:lpstr>
      <vt:lpstr> 神经科学技术对脑机接口发展的作用</vt:lpstr>
      <vt:lpstr> 脑机接口系统组成要素及其功能</vt:lpstr>
      <vt:lpstr> 脑机接口系统组成要素及其功能</vt:lpstr>
      <vt:lpstr> 脑机接口系统组成要素及其功能</vt:lpstr>
      <vt:lpstr> 脑机接口系统组成要素及其功能</vt:lpstr>
      <vt:lpstr> 脑机接口技术现状与发展趋势</vt:lpstr>
      <vt:lpstr> 脑机接口技术现状与发展趋势</vt:lpstr>
      <vt:lpstr> 脑机接口技术面临的挑战与机遇</vt:lpstr>
      <vt:lpstr> 脑机接口技术面临的挑战与机遇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2024-09-29T01:58:05.530</cp:lastPrinted>
  <dcterms:created xsi:type="dcterms:W3CDTF">2024-09-28T17:58:05Z</dcterms:created>
  <dcterms:modified xsi:type="dcterms:W3CDTF">2024-09-28T17:58:07Z</dcterms:modified>
</cp:coreProperties>
</file>