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AF113-49DB-4CB0-9218-1A35B3D59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4EF42-EEF4-43D2-B580-580AB6114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57437-3D1A-4165-AC40-E248AA03D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EF6C1-6085-4639-A1AE-CF96DA44A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74D18F-CC7E-403D-A8D7-967BDA77C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4A4B2B-D799-4D0B-A9CE-D4CB71B95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F33E29-7FF3-4DFC-9786-3B8ECD6DA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6E6B6-6907-49A1-BE35-C0C53F052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4C3DC-44B4-4114-9E3D-61030133B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50B4C-5F6F-4A9C-9F36-E2ABC0AFE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AE969-7147-415B-9435-CF00F86AD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360550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低钾护理查房范文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护理总结与建议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职业：公司职员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病史：患者自述近期食欲不振、乏力、心慌，无其他明显不适症状。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体征：体温正常，心率较快，血压偏低，无其他明显异常。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实验室检查：血清钾浓度偏低，为2.8mmol/L，低于正常值范围（3.5-5.5mmol/L）。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初步诊断：低钾血症。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评估患者的生活自理能力，包括进食、洗漱、穿脱衣物等方面的能力。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评估患者的安全意识，如是否能够正确使用热水壶、电饭煲等家用电器，避免发生意外。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评估患者的自我管理能力，如是否能够按时服药、控制饮食等。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患者自理能力评估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评估患者对自身病情的了解程度，如是否了解低钾血症的病因、症状、治疗方法等。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评估患者对医嘱的认知情况，如是否能够理解医生的诊疗建议，并按照医嘱进行治疗和护理。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评估患者的认知能力，包括记忆力、注意力、思维能力和判断力等方面。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患者认知情况评估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评估患者的情绪状态，如是否出现焦虑、抑郁等不良情绪。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评估患者对疾病的应对方式，如是否能够积极面对疾病，采取正确的应对措施。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评估患者对家庭和社会的支持情况，如是否能够得到足够的家庭和社会支持，减轻心理负担。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根据医嘱，为患者提供含钾丰富的食物，如香蕉、土豆等，并避免摄入高糖、高盐食品。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指导患者保持充足的休息，避免过度劳累，适当进行户外活动。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生活指导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定时记录患者的心率、血压、呼吸等指标，以及时发现异常情况。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密切观察患者有无肌无力、心律失常等低钾症状，及时报告医生。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https://d.book118.com/488036055041006031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2024-09-08T03:08:54.725</cp:lastPrinted>
  <dcterms:created xsi:type="dcterms:W3CDTF">2024-09-07T19:08:54Z</dcterms:created>
  <dcterms:modified xsi:type="dcterms:W3CDTF">2024-09-07T19:08:56Z</dcterms:modified>
</cp:coreProperties>
</file>