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AB944-BEFE-4F41-A565-502ADB1F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7A28C-E3E6-472F-9C63-AB9DAE7C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1EA12-BE26-4992-A0B3-398F22666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7EF9-4BC0-48FB-86B2-BB4B143A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F76C6-9CF0-41E7-8DDA-02188149F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3400E-2E59-4084-9CEF-8C8BCE5DA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606B4-2C84-4673-A349-4CC05988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418A8-8300-4F6E-AFFB-A674FD40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2FE3E-0E6E-4622-B522-9E77DCF4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7514-71AB-4384-9E30-2415CE42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8243-161C-4709-A26D-04B46867E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3702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单片机定时器计数器的编程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单片机定时器计数器的实验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4" r="21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单片机定时器计数器是一种用于产生时间间隔或计数的硬件设备，常用于控制和测量时间。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定时器计数器在单片机中主要实现定时、计数、产生中断等功能，是单片机应用中不可或缺的模块。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定时器计数器通常采用计数或计时的方式工作，通过内部或外部信号的输入进行计数或计时。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定时器计数器接收到启动信号后开始工作，当计数值达到预设值时，产生相应的中断或输出信号。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77" b="2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通用型定时器计数器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适用于多种应用场景，功能相对全面，但精度和速度可能有限。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高精度定时器计数器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具有高精度和高稳定性的特点，常用于需要高精度测量的场合。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可编程定时器计数器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用户可以根据需求编程设置定时器计数器的参数，灵活性较高。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在生产线中，单片机定时器计数器可以用于控制机械臂的运动、物料传送等，实现自动化生产。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在工业控制中，单片机定时器计数器可以用于精确计时，如控制设备的运行时间、报警触发等。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精确计时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单片机定时器计数器可以用于采集生产过程中的各种数据，如温度、压力、流量等，为生产管理提供数据支持。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定时器计数器在生产中的应用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单片机定时器计数器可以用于监测人体健康数据，如心率、血压等，为健康管理提供数据支持。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单片机定时器计数器可以用于智能家居中，如控制家电的开关时间、调节灯光亮度等，提高生活便利性。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单片机定时器计数器可以用于控制娱乐设备的运行时间，如游戏机、音响等，提高娱乐体验。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" r="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625" r="17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微型化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随着微电子技术的进步，单片机定时器计数器的体积将不断减小，能够满足更多微型化设备的需求。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随着物联网技术的发展，单片机定时器计数器的网络化程度将不断提高，能够实现远程控制和数据传输。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随着人工智能技术的发展，单片机定时器计数器的智能化程度将不断提高，能够实现更复杂的功能和应用。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定时器计数器的未来发展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https://d.book118.com/488037020052006023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2024-08-29T22:00:27.875</cp:lastPrinted>
  <dcterms:created xsi:type="dcterms:W3CDTF">2024-08-29T14:00:27Z</dcterms:created>
  <dcterms:modified xsi:type="dcterms:W3CDTF">2024-08-29T14:00:29Z</dcterms:modified>
</cp:coreProperties>
</file>