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B7F72-919D-4E12-A621-B9291C01F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DCD21-C1D7-4766-B587-FDAED7D3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5217D-57C2-4DC5-BAEA-D37A57A7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F0DA1-5A8E-4B04-A80E-FD88594F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30AC5-7573-4869-8229-9C46CEE95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C2933-6C8D-43DD-9618-49E548905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3357C-7DC6-4BC4-8B0B-8927D2387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6199B-4369-4194-BFCB-54719A911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75423-5575-4517-BB68-C1C39426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E3E62-6E24-4432-9019-89D9941A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4189A-B17B-42FF-A880-AFE1904B8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0012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智慧园区建设中的生态环境与绿色发展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生态环境在智慧园区中的重要性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绿色发展理念在智慧园区中应用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智慧园区规划设计与生态环境保护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智慧园区运营管理与绿色发展实践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政策法规支持与未来发展趋势预测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智慧园区是指运用物联网、大数据、云计算、空间物理等新一代信息技术，促进园区信息化、工业化和城市化融合，提高园区管理效率和服务水平的一种创新型园区。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随着技术的不断进步和应用需求的不断提高，智慧园区建设将朝着更加智能化、绿色化、人性化的方向发展，实现园区内各要素的互联互通和协同优化。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8" r="323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智慧园区具有信息化、智能化、绿色化、人性化等特点，能够实现园区内各要素的实时监测、智能分析和优化调度。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智慧园区建设能够提高园区管理效率和服务水平，降低企业运营成本和风险，促进园区产业升级和可持续发展。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如中关村科技园、张江高科技园区等，通过智慧化建设实现了园区内各要素的互联互通和协同优化，提高了园区整体竞争力和可持续发展水平。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如新加坡裕廊工业园区、美国硅谷等，通过智慧化建设实现了园区内各要素的实时监测和智能分析，为企业提供了更加便捷高效的服务和支持。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国内外智慧园区案例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生态环境在智慧园区中的重要性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优美的生态环境可以提升智慧园区的整体形象，吸引更多企业和人才入驻。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提升园区形象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良好的生态环境有助于改善员工的工作环境，提高工作效率和员工满意度。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改善员工工作环境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生态环境是绿色发展的重要组成部分，智慧园区通过保护和改善生态环境，推动绿色发展和可持续发展。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生态环境对智慧园区影响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智慧园区需要采取一系列生态保护措施，确保园区的开发建设不对生态环境造成破坏。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智慧园区需要建立完善的环境监测体系，实时监测园区内的环境质量，确保符合相关标准和要求。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智慧园区需要积极采用绿色技术和清洁能源，降低能源消耗和污染排放，推动园区的绿色发展。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智慧园区对生态环境需求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生态环境与智慧园区是相互依存的，智慧园区的建设需要良好的生态环境作为支撑，而生态环境的保护也需要智慧园区的支持和推动。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生态环境的改善可以促进智慧园区的绿色发展，提高园区的竞争力和可持续发展能力；同时，智慧园区的建设也可以推动生态环境的保护和改善，实现生态与经济的良性循环。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生态环境与智慧园区需要共同发展，通过加强合作和协调，实现生态、经济和社会的协同发展，推动园区的全面升级和可持续发展。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生态环境与智慧园区互动关系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绿色发展理念在智慧园区中应用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智慧园区的建设应遵循可持续发展的原则，注重经济、社会和环境的协调发展。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在智慧园区的规划、设计和建设中，应充分利用现有资源，提高资源利用效率，减少资源浪费。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智慧园区的建设应加强对生态环境的保护，减少污染排放，提高环境质量。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绿色发展理念及原则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智慧园区应优先利用太阳能、风能等清洁能源，减少对化石能源的依赖。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采用节能建筑设计理念和技术手段，如保温隔热材料、高效节能窗户等，降低建筑能耗。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通过建立智能能源管理系统，实时监测和调整能源消耗，提高能源利用效率。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智能能源管理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https://d.book118.com/488040012114006030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2024-09-07T07:33:54.575</cp:lastPrinted>
  <dcterms:created xsi:type="dcterms:W3CDTF">2024-09-06T23:33:54Z</dcterms:created>
  <dcterms:modified xsi:type="dcterms:W3CDTF">2024-09-06T23:33:56Z</dcterms:modified>
</cp:coreProperties>
</file>