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E49D1-1EC2-40E7-9590-0E7BAB24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46144-FE18-4C36-820C-99005C20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F740-FA9D-4E34-B0E9-0DDC40E43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D9843-16BB-4DC3-A01B-748C3787C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883A8-B85E-41FA-B681-7640105AF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AAEB6-AC70-4D82-B3A6-40D9AD8F3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75210-D4AE-4337-9614-F634482C0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6DD5F-F348-40A3-AB13-E841846F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55D3-16D5-446B-A350-31293A27E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12406-E69E-4CA9-A2CE-E80367F7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98E88-DE1F-4BEC-97CB-514BCC7A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006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阿米巴经营模式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阿米巴经营模式的核心理念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阿米巴经营模式概述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阿米巴经营模式通过激发员工的自主经营意识，实现全员参与经营，从而提升企业整体的经营效率和盈利能力。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阿米巴经营模式是一种独特的企业经营管理模式，起源于日本京瓷公司。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它将公司划分为若干个小型组织，每个组织都像是一个独立的利润中心，按照市场规则进行运作。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阿米巴经营哲学强调“以心为本”，注重员工的心灵成长和人格完善。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它倡导“利他之心”和“敬天爱人”的思想，鼓励员工关注他人、关注社会，以实现个人和企业的共同发展。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阿米巴经营哲学还强调“追求全体员工物质和精神两方面的幸福”，注重员工福利待遇和企业文化建设。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78" b="77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阿米巴经营哲学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阿米巴组织形态是一种高度灵活的组织结构，可以根据市场变化和企业战略调整进行快速响应。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它将企业划分为若干个阿米巴小组，每个小组都是一个独立的利润中心，拥有自主经营权和决策权。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阿米巴小组之间通过内部交易和市场机制进行协作和竞争，实现资源的优化配置和企业整体效益的最大化。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阿米巴组织形态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阿米巴经营模式的核心理念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阿米巴经营模式注重员工的物质幸福，通过提供具有竞争力的薪酬福利，满足员工的基本生活需求，让员工无后顾之忧。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除了物质层面的关怀，阿米巴经营模式还关注员工的心理健康，通过提供心理咨询服务、组织心理健康活动等方式，帮助员工缓解工作压力，保持积极向上的心态。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追求全体员工物质与精神幸福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阿米巴经营模式通过划分阿米巴组织，赋予员工经营权，让员工参与到企业的经营管理中，从而培养员工的经营者意识。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赋予员工经营权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为了帮助员工更好地承担经营责任，阿米巴经营模式提供系统的培训与指导，包括管理知识、经营技巧、领导力等方面的培训，提升员工的综合素质。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提供培训与指导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培养具有经营者意识的人才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阿米巴经营模式要求企业制定明确的发展目标，包括长期规划和短期目标，确保企业和员工有共同的发展方向。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制定明确的发展目标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为了实现持续发展，阿米巴经营模式鼓励员工创新与学习，通过设立创新奖励机制、提供学习资源等方式，激发员工的创新精神和学习能力。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鼓励员工创新与学习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阿米巴经营模式关注员工的职业发展，通过制定职业发展规划、提供晋升机会等方式，帮助员工实现个人价值与企业发展的共赢。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关注员工职业发展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实现企业持续发展与员工共同成长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阿米巴经营模式的实施步骤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明确阿米巴组织的定义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阿米巴组织是指具有明确目标和独立核算能力的最小经营单元，可以是部门、团队或项目。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根据业务特性和战略需求划分阿米巴组织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根据公司的业务特性和战略需求，将公司划分为若干个阿米巴组织，每个阿米巴组织负责一个独立的业务领域或产品线。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确定阿米巴组织的负责人和成员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为每个阿米巴组织选定一位负责人，并确定其成员，共同负责该阿米巴组织的经营和管理。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划分阿米巴组织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确定阿米巴核算原则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制定阿米巴核算制度，明确核算原则，包括收入、成本、费用、利润等核算方法。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设计阿米巴核算报表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根据阿米巴核算原则，设计相应的核算报表，用于反映每个阿米巴组织的经营状况和成果。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建立阿米巴核算流程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建立阿米巴核算流程，包括数据采集、处理、分析和报告等环节，确保核算结果的准确性和及时性。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制定阿米巴核算制度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选拔具有潜力的领导人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通过选拔具有潜力的员工，进行领导力和管理能力的培训，培养成为阿米巴组织的领导人。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制定领导人培养计划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针对阿米巴领导人的培养，制定详细的培养计划，包括培训内容、方式、时间和评估标准等。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实施领导人培养措施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通过培训、实践、导师制等多种方式，实施领导人培养措施，提升阿米巴领导人的领导力和管理能力。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培养阿米巴领导人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落实阿米巴经营计划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定期对阿米巴组织的经营计划进行监控和调整，确保其与公司整体战略和市场变化保持一致。同时，根据实际情况对经营计划进行必要的调整和优化。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监控和调整经营计划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根据公司的战略目标和市场情况，制定每个阿米巴组织的经营计划，包括销售目标、市场份额、成本控制等。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制定阿米巴经营计划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为每个阿米巴组织分配必要的资源和任务，确保其能够按照经营计划顺利开展业务。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分配资源和任务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https://d.book118.com/488040066011006033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2024-09-10T20:11:59.145</cp:lastPrinted>
  <dcterms:created xsi:type="dcterms:W3CDTF">2024-09-10T12:11:59Z</dcterms:created>
  <dcterms:modified xsi:type="dcterms:W3CDTF">2024-09-10T12:12:01Z</dcterms:modified>
</cp:coreProperties>
</file>