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008D9-5B6F-4B61-AF9A-36C2AB4DA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4A29A-403B-440E-AE73-2FC656EAC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A5421-BB56-44D4-A5CE-B5650AD05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27F16-670E-4D41-BE46-34734E976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4ACBFC-5E7A-441B-93D6-9207C2260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A12F93-BC70-4561-9937-D080898D2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7E9925-28CF-415C-86CF-78AE97F6E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815EA-E03F-45E1-9235-A9110165C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B8F54-B460-4FAF-A1D0-7942C91B7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87486-65BF-4515-9D96-487582AC5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82635-4CB4-4B6E-A2A4-5D1D08C5C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400741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《网页设计基础》ppt课件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网页设计概述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网页设计元素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HTML与CSS基础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网页响应式设计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网页设计工具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网页设计实战案例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网页设计概述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网页设计是指使用HTML、CSS、JavaScript等技术，对网页进行布局、颜色、字体等视觉元素的规划与设计，以创建用户友好、信息丰富、易于导航的网页。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网页设计具有跨平台、交互性、多媒体等特点，能够提供丰富的视觉效果和用户体验。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提高用户体验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良好的网页设计能够提高用户访问网站的满意度，增加用户黏性，提高网站流量。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网页设计是品牌形象的重要组成部分，能够传达企业形象和价值观。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网页设计能够有效地传递信息，提高信息传递的效率和准确性。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网页设计的重要性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用户友好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设计应注重用户体验，提供易于理解和使用的界面。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保持设计风格和元素的一致性，使用户在访问不同页面时能够轻松导航。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可访问性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确保网站对所有人都能无障碍访问，满足不同用户的需求。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使网站能够在不同设备和屏幕尺寸上良好地显示和运行。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网页设计的原则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网页设计元素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文字是网页设计中最重要的元素之一，它能够直接传达信息，影响用户的阅读体验。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选择合适的字体、字号和行间距，使文字易于阅读；对标题和正文进行适当的区分，提高可读性；考虑文字的颜色和对比度，确保在各种背景色上都能清晰可见。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图片能够直观地传达信息和情感，增强网页的视觉效果。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选择与内容相关的图片，提高网页的视觉效果；注意图片的质量和分辨率，确保图片清晰；适当使用图片布局和排版，增强网页的层次感。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色彩搭配是网页设计的关键要素之一，它能够影响用户的情感和心理感受。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选择与品牌或主题相符的颜色，保持统一性；运用色彩心理学，影响用户的情感和行为；注意颜色的搭配和对比度，提高视觉效果。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合理的布局和排版能够提高网页的可读性和用户体验。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采用简洁、清晰、易于导航的布局；保持页面元素之间的适当间距，避免拥挤；使用适当的标题和段落格式，提高可读性。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布局排版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动画与特效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适度的动画和特效能够增强网页的互动性和吸引力。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选择合适的动画和特效，与网页风格和内容相协调；注意动画的速度和持续时间，避免干扰用户浏览；考虑在移动设备上的显示效果，确保在不同屏幕尺寸上都能良好呈现。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HTML与CSS基础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HTML标签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HTML是网页的基础，它使用各种标签来定义网页的结构和内容。常见的HTML标签包括`&lt;body&gt;`、`&lt;header&gt;`、`&lt;footer&gt;`、`&lt;h1&gt;`-`&lt;h6&gt;`、`&lt;p&gt;`、`&lt;div&gt;`等。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HTML元素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HTML元素由开始标签、内容和结束标签组成。例如，`&lt;p&gt;这是一个段落。&lt;/p&gt;`定义了一个段落元素。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HTML属性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HTML属性为元素提供了附加信息。例如，`&lt;img src="图片地址"&gt;`中的`src`就是一个属性，它指定了图片的来源。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HTML基础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https://d.book118.com/488040074100006030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2024-09-07T03:21:03.990</cp:lastPrinted>
  <dcterms:created xsi:type="dcterms:W3CDTF">2024-09-06T19:21:04Z</dcterms:created>
  <dcterms:modified xsi:type="dcterms:W3CDTF">2024-09-06T19:21:06Z</dcterms:modified>
</cp:coreProperties>
</file>