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D90E9-A65B-4C35-86EB-0CBC1397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A4B5B-AD15-494A-85DE-3AD89298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5ACDA-36C3-4D42-BF87-879567AB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E2C29-D60C-41D3-820C-69CB0CC06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78F635-E400-474F-B404-C4A385FDD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5E693-0DD2-4232-85B9-B842BCD49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CAE024-5687-4C16-A067-A8970F373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7D908-EADF-407B-A260-36B1545C0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8856F-631E-45FD-850A-A7C9B0199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C3E2D-2E1E-42CF-B6FB-18C2C43C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6870E-B5FF-4CAE-8AD3-0181F5D67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1076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护理规范化培训总结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培训经验总结与展望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955" r="29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42" b="8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当前护理行业对专业化和规范化的需求日益增长，为提高护理服务质量，降低医疗事故风险，需要进行护理规范化培训。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随着医疗技术的不断进步，护理工作涉及的领域和技能越来越广泛和复杂，需要不断更新和提升护理人员的专业知识和技能。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针对当前护理人员技能水平参差不齐、操作不规范等问题，需要进行系统性的培训和规范，以提高整体护理水平。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4" r="1885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0" r="170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747" r="177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掌握护理基础知识和基本技能，包括但不限于护理操作、病情观察、病人沟通等。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提高护理人员在紧急情况下的应对能力，确保病人安全。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培养护理人员团队协作和沟通能力，加强医护之间的协作配合。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培养护理人员自主学习和创新能力，以适应不断变化的医疗环境。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542" r="16542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25" r="166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护理规范化培训是提高护理服务质量的重要手段，通过对护理人员的规范化培训，可以提高护理工作的效率和质量，为患者提供更好的护理服务。以下是关于护理规范化培训的总结。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12" r="23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总结词：客观评估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详细描述：理论考试是评估护理规范化培训效果的重要手段，通过考试可以客观地检验学员对护理基础理论、操作规范、应急处理等方面的掌握程度，有助于发现和纠正学员在理论学习中的不足。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理论考试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考核是对护理规范化培训效果进行评估的重要环节，主要考察学员在实际操作中的技能水平、应对突发状况的能力以及团队协作精神等。通过实践考核能够发现学员在实际操作中的问题，并及时进行纠正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https://d.book118.com/488041076127006031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2024-09-08T22:00:22.904</cp:lastPrinted>
  <dcterms:created xsi:type="dcterms:W3CDTF">2024-09-08T14:00:22Z</dcterms:created>
  <dcterms:modified xsi:type="dcterms:W3CDTF">2024-09-08T14:00:24Z</dcterms:modified>
</cp:coreProperties>
</file>