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70ACE-EBFF-4A0A-87BB-9E907A2A9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A297C-BFDF-4DC8-9CFE-B0D52B4C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73B87-CCE4-46F9-89A7-30D4286D0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94C8D-32C9-41E2-BAF0-816743030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25A9A-2D3B-48CA-961F-60AFB7CA2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AC39D-C140-4AAC-B566-159074CF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8B7F1-B396-46BD-864B-E0190668D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FE622-2164-462B-9D77-EC0F33B7D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41E0E-F19F-41D3-B617-B6FBD6A3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6C75-F8DF-4D80-8F73-E82172BB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54287-BDF1-4182-8DFF-0CD405DE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111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71企业安全管理的信息流与物流整合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信息流与物流整合的原理与关键技术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企业安全管理中信息流与物流整合的应用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信息流与物流整合对企业安全管理的影响分析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案例分析：某企业安全管理中信息流与物流整合的实践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随着企业规模的扩大和业务的复杂化，企业安全管理面临着越来越多的挑战。传统的安全管理方式往往注重单一的安全措施，而忽视了信息流与物流的整合，导致安全漏洞和风险的增加。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企业安全管理现状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和物流是企业运营的两个核心要素。信息流涉及企业内部和外部的信息传递、处理和存储，而物流则涉及企业原材料、半成品和成品的流动和管理。将信息流与物流整合起来，可以更有效地监控和管理企业的安全状况，提高安全管理的效率和准确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信息流与物流整合的重要性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本研究旨在探讨企业安全管理中信息流与物流整合的方法和策略，以及整合后对企业安全管理的影响和效果。通过实证研究和案例分析，为企业安全管理提供理论和实践指导。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如何实现信息流与物流的有效整合？整合后如何评估企业安全管理的效果？如何应对整合过程中出现的挑战和问题？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企业安全管理是指通过一系列组织、技术和管理措施，对企业生产经营活动中涉及的安全风险进行识别、评估、控制和监督，以保障员工生命安全和企业财产安全。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企业安全管理是企业管理的重要组成部分，对于预防事故、减少损失、提高生产效率、维护企业形象等方面具有重要意义。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目前，大多数企业已经建立了相对完善的安全管理体系，包括安全制度、安全培训、安全检查等方面。同时，随着信息化技术的发展，企业安全管理也逐渐向数字化、智能化方向发展。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在实际运行中，企业安全管理仍面临着诸多挑战。例如，安全制度执行不力、员工安全意识薄弱、安全隐患排查不彻底、应急管理能力不足等问题时有发生。此外，随着企业规模的扩大和业务范围的拓展，安全管理的复杂性和难度也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信息流与物流整合的原理与关键技术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信息流与物流整合的定义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信息流与物流整合是指在企业安全管理中，将信息流和物流进行有机结合，实现信息资源和物质资源的优化配置，提高企业运营效率和安全性。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信息流与物流整合的原理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通过信息技术和物流管理技术的综合运用，将企业内部和外部的信息流和物流进行有效整合，实现信息的实时传递和共享，以及物质的快速、准确流动，从而提高企业的决策效率和运营水平。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信息流与物流整合的定义与原理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物联网技术是实现信息流与物流整合的基础，通过RFID、传感器等设备对物品进行标识和感知，实现物品信息的实时采集和传输。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大数据分析技术可以对海量信息进行挖掘和分析，提取有价值的信息，为企业决策提供有力支持。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云计算技术可以实现信息资源的集中管理和共享，提高信息资源的利用效率和安全性。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人工智能技术可以实现信息的智能处理和自动化决策，提高企业运营效率和准确性。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企业安全管理中信息流与物流整合的应用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通过建立完善的信息流系统，企业可以实时监控生产过程中的安全状况，及时发现潜在的安全隐患，并通过预警机制提醒相关人员采取相应措施。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信息流系统可以收集、整理和分析大量与安全相关的数据，为企业管理层提供全面的安全报告和决策支持，帮助企业制定科学合理的安全管理策略。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信息沟通与协作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信息流系统可以促进企业内部各部门之间的信息沟通与协作，确保安全管理的相关政策和措施得到有效执行，提高整体安全管理水平。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信息流在企业安全管理中的应用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https://d.book118.com/488041111054006045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2024-09-25T21:23:16.835</cp:lastPrinted>
  <dcterms:created xsi:type="dcterms:W3CDTF">2024-09-25T13:23:16Z</dcterms:created>
  <dcterms:modified xsi:type="dcterms:W3CDTF">2024-09-25T13:23:19Z</dcterms:modified>
</cp:coreProperties>
</file>