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EB430-0B27-44EC-94BD-3319543C2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ADBA1-CE8B-46CC-A193-141301D3D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B5D65-2A0D-4C15-B515-E08DB9ADD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FBC52B-E189-4B9D-9043-4BC298017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F4642B-6850-4E03-AA51-62C753BA1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B7A594-DECB-4A81-9EA8-7089560DA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B3440C-972C-4608-B9CB-2D74B0590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9304B4-CA8B-4E0F-9730-BA200B4FA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49B4D6-600F-48FC-9D07-6ED5255E4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A17F5-78AC-4431-8699-8A2112034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4FF84E-5A39-4601-AF66-4D7088DA3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41126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酒店仓库管理中的退货处理与供应商追责机制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退货处理流程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供应商追责原则与流程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退货原因分析及对策制定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供应商合作与沟通管理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案例分析：成功解决退货和追责问题实例分享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未来展望：智能化技术应用提升管理水平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退货处理流程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申请接收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信息核对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接收退货申请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仓库管理人员接收到酒店各部门的退货申请，记录申请时间、申请部门、退货物品详细信息等。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核对退货申请中的物品信息，包括物品名称、规格型号、数量等是否与仓库记录相符。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根据退货申请中提供的原因，进行分类整理，如质量问题、错发漏发、过期等。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依据分类结果，初步判定退货责任归属，为后续处理提供依据。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责任判定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审核退货原因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与供应商协商确定退货时间，确保双方人员在场进行交接。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根据退货物品的性质和数量，选择合适的退货地点，可以是酒店仓库或供应商指定地点。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安排退货时间与地点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地点确定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88" b="408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物品清点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手续办理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后续跟进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在退货现场对物品进行清点，确保退货物品与申请记录一致。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填写退货单，记录退货详细信息，包括退货原因、数量、交接人员签字等。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将退货信息录入酒店管理系统，及时更新库存信息，并跟进供应商对退货的处理结果。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完成退货手续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供应商追责原则与流程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明确供应商责任范围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供应商应确保所供应的产品符合合同约定的质量标准，如发生产品质量问题，供应商应承担相应的责任。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供应商应按照合同约定的时间节点进行交货，如因供应商原因导致交货期延误，供应商应承担相应的违约责任。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供应商在提供产品或服务过程中，应达到酒店要求的服务水平，如服务水平不达标，供应商应负责改进并承担相应责任。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产品质量问题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交货期延误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服务水平不达标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制定追责政策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设立专门机构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建立追责档案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建立追责机制及程序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酒店应设立专门的供应商管理部门或指定专人负责供应商追责工作，确保追责工作的顺利进行。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对每个供应商建立追责档案，记录其历史表现、违约情况、处罚措施等信息，为后续的追责工作提供依据。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酒店应制定明确的供应商追责政策，包括追责原则、追责流程、处罚措施等。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349" b="63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实施追责措施并跟踪结果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发出追责通知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一旦发现供应商存在违约行为，酒店应立即向供应商发出追责通知，明确指出其违约事实、责任及后果。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要求整改并赔偿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根据违约情况，酒店可要求供应商进行整改、退货、换货等补救措施，并要求其承担相应的违约责任和赔偿损失。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跟踪处理结果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酒店应对供应商的整改情况进行跟踪，确保其按照要求进行整改并落实相应的补救措施。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酒店应定期对供应商的表现进行评估，包括产品质量、交货期、服务水平等方面，以便及时发现潜在问题并采取措施加以改进。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定期评估供应商表现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酒店应积极与供应商进行沟通与协作，共同解决合作过程中出现的问题和困难，提高合作效率和质量。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加强与供应商的沟通与协作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酒店应根据实际情况不断完善和优化追责制度，提高追责工作的效率和公正性，确保供应商的合法权益得到保障。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不断完善追责制度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持续改进与优化追责流程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退货原因分析及对策制定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产品质量问题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配送错误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订单错误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常见退货原因剖析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酒店错误地下单或取消订单，导致供应商无法准确配送。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供应商送错产品、数量不符或未按约定时间送达。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产品存在缺陷、损坏或不符合规格要求。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酒店对市场需求的预测不准确，导致库存积压。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配送错误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订单错误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针对不同原因的应对策略设计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与供应商协商退换货，要求供应商承担退货运费并赔偿损失；同时加强进货检验，确保产品质量。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要求供应商立即更正并承担由此产生的额外费用；建立配送核对机制，确保每次配送的准确性。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及时与供应商沟通，协商解决方案，如调整订单或取消订单；加强内部沟通，确保订单信息的准确性。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与供应商协商调整采购计划，减少库存积压；加强市场分析和预测，提高采购决策的准确性。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建立严格的供应商评估机制，确保与优质供应商合作。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制定详细的采购合同，明确双方的权利和义务，包括退货和赔偿条款。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加强仓库管理，确保产品存储和运输过程中的安全和质量。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提高员工素质，加强培训，减少人为因素导致的退货风险。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预防性措施降低未来退货风险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https://d.book118.com/488041126015006032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2024-09-09T08:57:03.019</cp:lastPrinted>
  <dcterms:created xsi:type="dcterms:W3CDTF">2024-09-09T00:57:03Z</dcterms:created>
  <dcterms:modified xsi:type="dcterms:W3CDTF">2024-09-09T00:57:05Z</dcterms:modified>
</cp:coreProperties>
</file>