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0905A-E0E1-480F-A8CA-DB3F9ADA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CFE5-ADF2-4DA5-9AAA-190231FE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B9721-CDA4-45DD-BC9A-0FE8D529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EA017-8D0B-4453-86EA-30A528321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AC896-6661-4322-B2F2-2CC899C2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02E03-49E8-4C59-AD4B-FCB144EFC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60996-C6AE-4A39-BD2D-2165525B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A4989-BC39-4082-AE27-2BD23595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6587E-31FA-4C6B-99F8-B4309835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639CD-FF4D-4D72-8ECC-67DC5BF4A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D3B8E-551F-481F-A1DE-D514FDC6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2006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幼儿园疫情预防病毒ppt课件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幼儿园疫情预防的重要性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预防病毒的基本知识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幼儿园防疫措施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疫情心理辅导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疫情期间家园合作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幼儿园疫情预防的重要性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教育中断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幼儿免疫系统尚未完全发育，容易感染病毒。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长时间的隔离和限制出行可能对幼儿的心理健康产生影响，如焦虑、恐惧等。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疫情可能导致幼儿园关闭，影响幼儿的正常学习进程。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疫情对幼儿的影响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减少病毒传播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保障幼儿安全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维护正常秩序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有效的预防措施可以降低病毒在幼儿园内的传播风险。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预防措施有助于确保幼儿在园内的安全和健康。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预防措施有助于维持幼儿园的正常运营和教育秩序。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家长和教师的责任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家长需协助幼儿园做好预防工作，如接送孩子时保持距离、督促孩子勤洗手等。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教师需在幼儿园内积极落实各项预防措施，如定期消毒、组织孩子保持安全距离等。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家长和教师应共同合作，教育孩子养成良好的卫生习惯，提高自我保护意识。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家长责任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教师责任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预防病毒的基本知识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空气气溶胶传播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病毒的传播方式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病毒通过接触口、鼻、眼等部位进入人体，如未洗手直接接触口鼻。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在封闭、通风不良的环境下，病毒在空气中长时间悬浮，被人吸入后感染。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通过咳嗽、打喷嚏、说话等方式，将带有病毒的飞沫传播给他人。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发热、咳嗽、乏力、呼吸急促等症状。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喉咙疼痛、流鼻涕、鼻塞等上呼吸道症状。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严重者可能出现呼吸困难、重症肺炎等。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用肥皂和流动水洗手至少20秒，或使用免洗手消毒液。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042" r="2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在公共场所、乘坐公共交通工具时需佩戴口罩。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尽量与他人保持1米以上的距离，减少近距离接触。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如何做好个人防护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幼儿园防疫措施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每天放学后对教室进行全面消毒，包括桌椅、玩具、卫生间等。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提供洗手液和干手设施，鼓励幼儿勤洗手，保持手部清洁。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定期对幼儿接触的物品进行清洗和消毒，如图书、被褥等。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物品消毒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日常消毒工作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健康监测与报告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体温检测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每天上学前对幼儿进行体温检测，如有异常及时处理。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建立健康报告制度，要求家长每日报告幼儿健康状况。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对疑似感染的幼儿进行隔离观察，并通知家长及时就医。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https://d.book118.com/488042006117006047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2024-09-29T04:23:23.277</cp:lastPrinted>
  <dcterms:created xsi:type="dcterms:W3CDTF">2024-09-28T20:23:23Z</dcterms:created>
  <dcterms:modified xsi:type="dcterms:W3CDTF">2024-09-28T20:23:25Z</dcterms:modified>
</cp:coreProperties>
</file>