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FF72-C014-4542-9FEC-2F10617D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A5C93-0EEA-4EBD-9617-E1426F63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E0A6-025D-4964-8092-1C8BEE6A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61BA1-1C6D-49D7-AB59-ED893D66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9791B-89E6-4CEC-A821-825CA7A5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1E7AB-4929-4149-B0BA-CD219036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9FD63-0D4B-4C59-AC7F-35805AAD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27556-7766-4127-A7DB-12743599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0D0A8-7A03-4C17-8F85-F4C146F1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5A71-3698-4024-B278-F35F472C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5F223-47E2-4D27-B6A0-40461D19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4051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口腔治疗模拟讲解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口腔治疗模拟过程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口腔由唇、齿、舌、腭等部分组成，具有咀嚼、吞咽、言语和呼吸等功能。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唾液分泌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牙齿负责咀嚼食物，帮助消化，同时也影响发音和容貌。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唾液具有润滑、清洁口腔的作用，同时还有助于消化和杀菌。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由于口腔卫生不良或饮食习惯不当导致的牙齿硬组织破坏。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包括牙龈炎和牙周炎，由于牙菌斑和牙石引起的牙周组织炎症。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由于免疫力低下或机械性损伤引起的口腔黏膜溃疡。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发生在口腔黏膜或组织的恶性肿瘤。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牙齿和口腔结构对个人形象和自信心有很大影响，通过口腔治疗可以改善容貌，增强自信心。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口腔健康直接影响到饮食、言语和社交活动，良好的口腔治疗有助于提高生活质量。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通过治疗口腔疾病，可以预防口腔感染和疼痛，保持口腔卫生和功能。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口腔疾病如不及时治疗，可能引发其他系统性疾病，如心脏病、糖尿病等。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维护口腔健康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维护容貌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口腔治疗技术介绍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通过冷光照射在牙齿表面，使美白剂渗透到牙齿内部，达到美白效果。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000" b="1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冷光美白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利用激光能量瞬间释放，将牙齿表面的色素击碎，从而达到美白效果。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激光美白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患者可以在家中自行使用美白牙贴或美白牙膏，长期坚持使用可达到一定美白效果。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家庭美白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牙齿美白技术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牙齿矫正技术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传统金属矫正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使用金属矫治器固定在牙齿上，通过矫治器的力量使牙齿移动到正确位置。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隐形矫正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使用透明塑料矫治器，矫治器几乎不可见，适合对美观要求较高的患者。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舌侧矫正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将矫治器固定在牙齿内侧，外观上几乎看不到矫治器，适合对美观要求较高的患者。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包括洁牙、去除牙石、牙菌斑等，以减轻炎症和疼痛。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126" r="291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对于严重牙周病的患者，可能需要进行牙周手术治疗。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定期进行牙周检查和维护，以保持口腔健康。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牙周病治疗技术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延期种植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在拔牙后等待一段时间，待牙槽骨愈合后再进行种植手术。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即刻种植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在拔牙后立即植入种植体，减少手术次数和恢复时间。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微创种植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采用微小切口，减少手术创伤和术后疼痛。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30" r="1333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0" r="1687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口腔治疗模拟过程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https://d.book118.com/488044051017006025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2024-09-01T14:40:51.579</cp:lastPrinted>
  <dcterms:created xsi:type="dcterms:W3CDTF">2024-09-01T06:40:51Z</dcterms:created>
  <dcterms:modified xsi:type="dcterms:W3CDTF">2024-09-01T06:40:53Z</dcterms:modified>
</cp:coreProperties>
</file>