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45196-A385-458A-99C1-65D90AF43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6777F-3082-4C01-B183-795E91AA1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EF5BB-558D-4BC6-86A8-DAAC48319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A4C80-4677-41F2-B8A6-48B917380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698D8-7F03-4F63-8BF3-FD513136F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C901C3-6B78-47CE-94F9-CBA35B756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5EECE3-55C3-409B-A136-B8512009C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DD811-9F4A-4271-BA96-AF1C537BD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3CB08-B652-4894-8DDD-EA742C9D6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642FD-6273-4346-B9E3-FE0DCA325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65531-018E-4A39-9DB0-96561B1EC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4063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抓住文明出行关键 创造安全出行未来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文明出行与安全出行的关系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未来出行方式的展望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行人和驾驶员都应遵守交通规则，如红灯停、绿灯行、黄灯减速，避免交通拥堵和混乱。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保持道路通畅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鼓励公共交通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不随意停车、不占道行驶、不随意穿插，保持道路通畅，提高交通流动效率。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鼓励市民使用公共交通工具，减少私家车出行，缓解城市交通压力。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提高交通效率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通过教育和宣传，提高行人和驾驶员的安全意识，减少因疏忽或违规造成的交通事故。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严格遵守交通信号，如红绿灯、斑马线等，确保行人和驾驶员的安全通行。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驾驶员应保持安全车距和车速，避免因追尾或超速造成的交通事故。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保持车距和车速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减少交通事故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文明出行展现了一个城市的文明素养和市民的道德风貌，有助于提升城市形象。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展现文明素养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文明出行有助于营造和谐、友善的社会氛围，增强社会凝聚力和向心力。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营造良好氛围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通过文明出行，引领社会风尚，推动社会文明进步。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引领社会风尚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提升社会形象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915" b="139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49" b="63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红灯停、绿灯行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在交叉路口或人行横道前，应遵守交通信号灯指示，确保安全后再通行。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禁止闯红灯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无论何种情况，都应避免闯红灯行为，以免造成交通事故。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按规定车道行驶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在道路行驶时应按照规定的车道行驶，避免占用应急车道或非机动车道。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在交叉路口或人行横道前，车辆应礼让行人先行。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行人优先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在与非机动车交汇时，应减速并确保安全后再通行。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礼让非机动车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时刻保持警觉，留意周围的行人和非机动车，确保安全避让。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保持观察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礼让行人及非机动车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控制车速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根据道路状况和交通状况，合理控制车速，避免超速行驶。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谨慎超车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在超车时应确保安全，并遵守交通标志和标线的规定。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在行驶过程中，应与前车保持足够的安全距离，以应对突发情况。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保持车距及车速控制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" r="1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在驾驶过程中应保持平和心态，避免情绪波动对驾驶造成影响。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避免酒后驾车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饮酒后应避免驾车，确保自身和他人的安全。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不使用手机等分散注意力行为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在驾驶过程中应集中注意力，避免使用手机等分散注意力的行为。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文明驾驶习惯的养成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安全出行的保障措施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https://d.book118.com/488044063125006026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2024-09-04T07:44:33.620</cp:lastPrinted>
  <dcterms:created xsi:type="dcterms:W3CDTF">2024-09-03T23:44:33Z</dcterms:created>
  <dcterms:modified xsi:type="dcterms:W3CDTF">2024-09-03T23:44:35Z</dcterms:modified>
</cp:coreProperties>
</file>