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CD3C1D7-E557-44FD-929B-FAD48496F4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E24E0F-B3CC-4548-B8A8-90238CC49F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C205FCD-745C-40DF-B96C-83EAE985DD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15610E8-A3B1-4A46-83BB-C8FE02AC3F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0C36BA8-EEC4-46E3-9A13-A665F73E12F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8475E84-A69B-4292-8F5A-03721A18067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B325DE4-4F20-4BF7-9392-1BBA114E291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892804D-026B-4063-A7DF-85A29820D2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E894851-7D23-42F9-BC43-3011640AE9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12ED45-6742-4CD2-A778-F9A3AD8484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CEC1A3-20D6-4CE1-8C5D-51F218F6E8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88044075011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88841" y="1601801"/>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lt1">
                    <a:lumMod val="65000"/>
                    <a:alpha val="100000"/>
                  </a:schemeClr>
                </a:solidFill>
                <a:latin typeface="Microsoft Yahei"/>
                <a:ea typeface="Microsoft Yahei"/>
                <a:cs typeface="Microsoft Yahei"/>
              </a:rPr>
              <a:t>辐射探测及常用辐射探测器</a:t>
            </a:r>
          </a:p>
        </p:txBody>
      </p:sp>
      <p:sp>
        <p:nvSpPr>
          <p:cNvPr id="3" name="TextBox 3"/>
          <p:cNvSpPr txBox="1"/>
          <p:nvPr/>
        </p:nvSpPr>
        <p:spPr>
          <a:xfrm>
            <a:off x="861803" y="4908978"/>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lt1">
                    <a:lumMod val="65000"/>
                    <a:alpha val="100000"/>
                  </a:schemeClr>
                </a:solidFill>
                <a:latin typeface="Microsoft Yahei"/>
                <a:ea typeface="Microsoft Yahei"/>
                <a:cs typeface="Microsoft Yahei"/>
              </a:rPr>
              <a:t>汇报人：AA</a:t>
            </a:r>
          </a:p>
        </p:txBody>
      </p:sp>
      <p:sp>
        <p:nvSpPr>
          <p:cNvPr id="4" name="TextBox 4"/>
          <p:cNvSpPr txBox="1"/>
          <p:nvPr/>
        </p:nvSpPr>
        <p:spPr>
          <a:xfrm>
            <a:off x="898379" y="5391781"/>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lt1">
                    <a:lumMod val="65000"/>
                    <a:alpha val="100000"/>
                  </a:schemeClr>
                </a:solidFill>
                <a:latin typeface="Microsoft Yahei"/>
                <a:ea typeface="Microsoft Yahei"/>
                <a:cs typeface="Microsoft Yahei"/>
              </a:rPr>
              <a:t>2024-01-20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辐射探测基本概念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常用辐射探测器类型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辐射探测器性能指标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辐射探测技术应用领域</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辐射安全防护措施及法规标准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辐射探测基本概念</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电磁辐射</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包括无线电波、微波、红外线、可见光、紫外线、X射线和伽马射线等，它们的传播速度是光速，具有波动性和粒子性。</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粒子辐射</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包括电子、质子、中子、重离子等，它们以一定的速度在空间中运动，与物质相互作用时会产生各种效应。</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辐射定义</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辐射是指能量以波或粒子的形式在空间中传播的现象。辐射可以分为电磁辐射和粒子辐射两大类。</a:t>
            </a:r>
          </a:p>
        </p:txBody>
      </p:sp>
      <p:pic>
        <p:nvPicPr>
          <p:cNvPr id="10" name="Picture 10"/>
          <p:cNvPicPr>
            <a:picLocks noChangeAspect="1"/>
          </p:cNvPicPr>
          <p:nvPr/>
        </p:nvPicPr>
        <p:blipFill>
          <a:blip r:embed="rId2"/>
          <a:srcRect l="16792" r="16792"/>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辐射定义与分类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辐射探测器利用辐射与物质相互作用的原理，将辐射能量转换为可测量的物理量，如电荷、电流、电压等，从而实现对辐射的探测和测量。</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辐射探测原理</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辐射探测在科学研究、工业生产、医疗卫生、环境保护等领域具有广泛的应用。例如，在核能利用中，需要实时监测放射性物质的强度和分布，以确保工作人员和公众的安全；在医学诊断中，利用X射线和伽马射线等电磁辐射进行成像和治疗，需要精确控制辐射剂量以保护患者健康。</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辐射探测意义</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辐射探测原理及意义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4594" r="2459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辐射剂量单位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描述辐射对人体或物质影响的物理量，常用的有戈瑞（Gy）和拉德（rad）表示吸收剂量，西弗（Sv）和雷姆（rem）表示当量剂量。</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国际标准</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国际原子能委员会（IAEA）和国际放射防护委员会（ICRP）等组织制定了国际统一的辐射防护标准和建议，各国根据这些标准和建议制定相应的国家标准和法规，以保障公众和工作人员免受不必要的辐射危害。</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辐射剂量单位与标准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常用辐射探测器类型</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工作原理</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气体探测器利用气体中的原子或分子与入射粒子相互作用产生的电离效应来探测辐射。当入射粒子穿过气体时，会使气体原子或分子电离，产生电子和正离子对。这些电子和正离子在外电场的作用下被收集并产生电信号，从而实现辐射的探测。</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5042" r="15042"/>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优点</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气体探测器具有较高的探测效率和较宽的能量响应范围，适用于不同类型的辐射探测。此外，气体探测器还具有结构简单、成本低廉等优点。</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缺点</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气体探测器的分辨率和稳定性相对较差，容易受到环境温度、压力和气体成分等因素的影响。</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气体探测器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闪烁体探测器利用闪烁体材料在受到辐射作用时发出的荧光来探测辐射。当入射粒子与闪烁体材料相互作用时，会使闪烁体材料中的原子或分子激发，随后退激并发出荧光。这些荧光光子被光电倍增管等光电器件接收并转换为电信号，从而实现辐射的探测。</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闪烁体探测器具有较高的探测效率和能量分辨率，适用于不同类型的辐射探测。此外，闪烁体探测器还具有响应速度快、稳定性好等优点。</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闪烁体探测器的荧光产额和发光时间等性能参数容易受到环境温度、湿度和荧光材料等因素的影响。</a:t>
            </a: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工作原理</a:t>
            </a: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优点</a:t>
            </a: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缺点</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闪烁体探测器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43534"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43534"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867"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工作原理</a:t>
            </a:r>
          </a:p>
        </p:txBody>
      </p:sp>
      <p:sp>
        <p:nvSpPr>
          <p:cNvPr id="5" name="TextBox 5"/>
          <p:cNvSpPr txBox="1"/>
          <p:nvPr/>
        </p:nvSpPr>
        <p:spPr>
          <a:xfrm>
            <a:off x="912791"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半导体探测器利用半导体材料中的载流子与入射粒子相互作用产生的电学效应来探测辐射。当入射粒子穿过半导体材料时，会使半导体材料中的载流子激发并产生电子-空穴对。这些电子和空穴在外电场的作用下被收集并产生电信号，从而实现辐射的探测。</a:t>
            </a:r>
          </a:p>
        </p:txBody>
      </p:sp>
      <p:sp>
        <p:nvSpPr>
          <p:cNvPr id="6" name="AutoShape 6"/>
          <p:cNvSpPr/>
          <p:nvPr/>
        </p:nvSpPr>
        <p:spPr>
          <a:xfrm>
            <a:off x="4429171"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429171"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624504"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优点</a:t>
            </a:r>
          </a:p>
        </p:txBody>
      </p:sp>
      <p:sp>
        <p:nvSpPr>
          <p:cNvPr id="9" name="TextBox 9"/>
          <p:cNvSpPr txBox="1"/>
          <p:nvPr/>
        </p:nvSpPr>
        <p:spPr>
          <a:xfrm>
            <a:off x="4624504"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半导体探测器具有较高的能量分辨率和探测效率，适用于低能辐射的探测。此外，半导体探测器还具有体积小、重量轻、功耗低等优点。</a:t>
            </a:r>
          </a:p>
        </p:txBody>
      </p:sp>
      <p:sp>
        <p:nvSpPr>
          <p:cNvPr id="10" name="AutoShape 10"/>
          <p:cNvSpPr/>
          <p:nvPr/>
        </p:nvSpPr>
        <p:spPr>
          <a:xfrm>
            <a:off x="8118788"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118788"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8314120"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缺点</a:t>
            </a:r>
          </a:p>
        </p:txBody>
      </p:sp>
      <p:sp>
        <p:nvSpPr>
          <p:cNvPr id="13" name="TextBox 13"/>
          <p:cNvSpPr txBox="1"/>
          <p:nvPr/>
        </p:nvSpPr>
        <p:spPr>
          <a:xfrm>
            <a:off x="8314120"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半导体探测器的性能容易受到环境温度和辐射损伤等因素的影响，需要采取相应的保护措施。</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半导体探测器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利用热释电效应来探测辐射，适用于红外辐射的探测。</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热释电探测器</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压电探测器</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695" r="1269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光子计数器</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4875" b="48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利用压电效应来探测辐射，适用于高能物理实验中的粒子探测。</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利用单光子计数技术来探测微弱光信号，适用于光学通信和量子通信等领域。</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其他类型探测器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辐射探测器性能指标</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8" r="33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描述探测器对辐射的响应程度，即单位辐射剂量下探测器输出的信号大小。高灵敏度意味着探测器对微弱辐射信号也能产生明显响应。</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指探测器能够测量的辐射剂量或能量范围。宽响应范围意味着探测器能够适用于不同类型的辐射场和辐射源。</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灵敏度与响应范围</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响应范围</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灵敏度</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分辨率</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描述探测器区分相邻辐射剂量或能量的能力。高分辨率有助于准确测量辐射剂量和能量，减少误差。</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稳定性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指探测器在长时间工作过程中，其性能参数（如灵敏度、分辨率等）的保持能力。高稳定性意味着探测器在长期使用过程中性能稳定可靠。</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t="5556" b="5556"/>
          <a:stretch>
            <a:fillRect/>
          </a:stretch>
        </p:blipFill>
        <p:spPr>
          <a:xfrm>
            <a:off x="7803289" y="1299241"/>
            <a:ext cx="3679824" cy="4906432"/>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分辨率与稳定性</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https://d.book118.com/488044075011006033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2024-09-10T20:12:43.478</cp:lastPrinted>
  <dcterms:created xsi:type="dcterms:W3CDTF">2024-09-10T12:12:43Z</dcterms:created>
  <dcterms:modified xsi:type="dcterms:W3CDTF">2024-09-10T12:12:45Z</dcterms:modified>
</cp:coreProperties>
</file>