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C29F0-6BCC-4D04-B46F-559CFEFE7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5D8B8-77C8-41D8-A1F4-A72DEA288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375CD-1E03-4841-A155-17DEFE358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D6772-881A-461A-8EC7-D7424A0EB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BFE4C8-86DA-43AD-84CE-704798A1D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4E35AB-6769-4E9C-AB63-4BA6FB041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C5C136-FE36-491A-B0D7-88F4C6CA1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1449D-49A9-4792-AB1E-F56E290DE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2F22F-DA73-442B-B27B-0E0D7666C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88BCB-81AF-449E-BEA1-04C27130B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13598-1A5A-4BFD-88B5-8EAA63E9A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4126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调研培训总结报告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调研方法与过程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调研结果与发现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329" b="103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调研背景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随着市场竞争加剧，企业需要不断了解市场动态和客户需求，以制定更加精准的市场策略。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企业内部需求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企业为了提高员工的专业技能和综合素质，需要定期开展培训和调研活动。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随着科技的发展和消费者需求的不断变化，行业趋势也在不断变化，企业需要及时了解并适应这些变化。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通过调研，企业可以了解客户的需求、偏好以及市场趋势，为产品研发和市场策略制定提供依据。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优化内部管理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通过培训和调研，可以提高员工的专业技能和综合素质，增强企业的核心竞争力。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通过调研，企业可以了解内部管理存在的问题和不足，及时调整和优化管理方式和方法。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调研目的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调研的目标市场是企业关注的重点市场，可以是全国范围、某个地区或某个行业。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调研的对象可以是客户、竞争对手、行业专家等，根据调研目的和目标市场的不同而有所差异。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调研对象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调研的内容包括市场需求、消费者行为、竞争情况等多个方面，具体内容需要根据调研目的和目标市场来确定。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调研内容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调研范围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调研方法与过程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调研方法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541" r="1354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255" r="1625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通过设计问卷，向目标群体发放并收集数据。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与目标群体进行面对面的交流，深入了解他们的观点和需求。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通过实地观察记录目标群体的行为和环境，以获取第一手资料。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查阅相关文献资料，获取行业背景、历史数据等。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77" r="139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48" r="168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调研过程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明确调研的目标和意义，为后续工作提供指导。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根据调研目的制定详细的调研计划和方法。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按照计划开展调研活动，确保数据的准确性和完整性。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对收集到的数据进行整理、筛选、分类和统计分析。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确定调研目的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设计调研方案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实施调研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数据整理与分析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通过各种渠道和方法收集相关数据，确保数据的真实性和可靠性。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对收集到的数据进行筛选，去除无效和异常数据。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数据筛选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运用统计分析方法对数据进行分析，挖掘数据背后的规律和趋势。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将分析结果以图表、报告等形式呈现出来，便于理解和汇报。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结果呈现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调研结果与发现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https://d.book118.com/488044126043006036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2024-09-15T13:14:17.276</cp:lastPrinted>
  <dcterms:created xsi:type="dcterms:W3CDTF">2024-09-15T05:14:17Z</dcterms:created>
  <dcterms:modified xsi:type="dcterms:W3CDTF">2024-09-15T05:14:19Z</dcterms:modified>
</cp:coreProperties>
</file>