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C1122-E5C9-4DAE-B234-457B8CBD3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E5A85-8928-45C5-88BC-9EB91779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0767C-148B-41C8-837F-65FDE89D5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15201-9AAF-4F8C-9DA6-2776D3BF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1E1AC-81B7-410F-88BD-D4AF984F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6C7A6-2C47-4D0D-B608-71D53A5D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6FB21-EB5C-4C3C-AA99-A252DA81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3DA46-6D45-43F8-A717-B977EBA8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A8FE9-D51C-4E59-939A-6C095F48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15E00-8716-438F-BC8F-01C3FF241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F4B9-9A3C-4EEC-B208-17F1DC8A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511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晕厥的护理预防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晕厥的定义和类型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晕厥的常见原因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晕厥的预防护理措施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晕厥的急救护理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晕厥的预防教育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晕厥的定义和类型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36" r="295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晕厥的定义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晕厥通常在数秒到数分钟内恢复，但可能导致跌倒、摔伤等意外伤害。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晕厥是由于脑部血液供应不足，导致大脑功能暂时性丧失，引发突然的、短暂的昏厥或意识丧失。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由于体位改变，如从卧位或蹲位突然站立，导致血压下降而引发的晕厥。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直立性晕厥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情境性晕厥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00" r="1980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病理性晕厥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在某种特定情境下发生的晕厥，如情绪紧张、疼痛刺激等。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由于某些疾病或病理生理过程引发的晕厥，如心律失常、心肌梗死等。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晕厥的类型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晕厥的常见原因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神经介导性晕厥是由于自主神经系统调节异常所引起的晕厥，通常与情绪紧张、疼痛刺激等因素有关。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神经介导性晕厥通常在特定情境下发生，如疼痛刺激、情绪紧张或长时间站立等，导致血压下降、心率加快或减慢，进而引发晕厥。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神经介导性晕厥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心源性晕厥是由于心脏疾病导致血液动力学异常所引起的晕厥，通常与心律失常、心脏排血量减少等因素有关。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心源性晕厥通常由严重的心脏疾病引起，如心肌梗死、心律失常等，导致心脏排血量减少或心脏骤停，引发晕厥。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心源性晕厥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直立性低血压晕厥是由于体位改变引起的血压下降所引起的晕厥，通常与自主神经系统调节异常、血容量不足等因素有关。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直立性低血压晕厥通常在站立或久坐后突然改变体位时发生，导致血压下降、脑供血不足，引发晕厥。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直立性低血压晕厥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其他原因引起的晕厥可能包括药物不良反应、过敏反应、过度通气等非典型原因。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其他原因引起的晕厥可能与药物不良反应、过敏反应、过度通气等非典型原因有关，这些原因可能导致血管舒缩功能障碍或血流动力学异常，引发晕厥。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其他原因引起的晕厥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晕厥的预防护理措施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保证充足的睡眠，避免熬夜和过度疲劳。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摄入足够的营养物质，包括维生素、矿物质和蛋白质，减少高糖、高脂、高盐食物的摄入。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进行适度的有氧运动，如散步、慢跑、游泳等，增强体质和免疫力。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保持健康的体重范围，避免肥胖及相关疾病的发生。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https://d.book118.com/488045114013006044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2024-09-23T22:51:59.336</cp:lastPrinted>
  <dcterms:created xsi:type="dcterms:W3CDTF">2024-09-23T14:51:59Z</dcterms:created>
  <dcterms:modified xsi:type="dcterms:W3CDTF">2024-09-23T14:52:01Z</dcterms:modified>
</cp:coreProperties>
</file>