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97595-0A7A-4682-9ACD-14A05D5BB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8FB53-7A62-4ADA-9932-883068DA5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F1C56-980A-4167-A0C3-EE108ECD3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0C31B-5862-4617-889C-92DF8FDA9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B1FC0-C6B1-46FD-85B3-9D770AE64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CE370F-44FE-4459-82D6-26B72B9D3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93BB5F-D5E7-46B6-A55A-8FB3187A9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D739C-BA24-4F7E-9851-22C59571E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0D2A6-7FC8-4AAF-9C35-5D02A8488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5550D-5082-448B-A17B-0ECE72C5B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E6517-7560-4394-A87C-61E73FD96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5130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护理技术理论与实践\n## 1.中医护理技术的发展历程\n### 1.1古代中医护理技术的起源与传承\n### 1.2近现代中医护理技术的发展与创新\n### 1.3中医护理技术在国内外的应用与传播\n## 2.中医护理技术的基本原理与方法\n### 2.1中医护理技术的理论体系\n### 2.2中医护理技术的实践方法\n### 2.3中医护理技术的优势与特点\n## 3.中医护理技术的临床应用\n### 3.1中医护理技术在内科疾病中的应用\n### 3.2中医护理技术在外科疾病中的应用\n### 3.3中医护理技术在妇科疾病中的应用\n## 4.中医护理技术的研究进展与展望\n### 4.1中医护理技术的实验研究进展\n### 4.2中医护理技术的临床研究进展\n### 4.3中医护理技术的发展趋势与展望\n## 5.中医护理技术教育与培训\n### 5.1中医护理技术教育的现状与发展\n### 5.2中医护理技术的培训方法与评估\n### 5.3提高中医护理技术教育与培训质量的建议\n## 6.中医护理技术的发展趋势与创新\n### 6.1中医护理技术的发展趋势\n### 6.2中医护理技术的创新方向\n### 6.3促进中医护理技术发展的策略与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中医护理技术理论与实践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中医护理技术的发展历程</a:t>
            </a:r>
            <a:endParaRPr/>
          </a:p>
        </p:txBody>
      </p:sp>
      <p:sp>
        <p:nvSpPr>
          <p:cNvPr id="5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342900" indent="-342900" algn="justLow" defTabSz="914400">
              <a:lnSpc>
                <a:spcPct val="130000"/>
              </a:lnSpc>
              <a:buAutoNum type="arabicPeriod"/>
              <a:defRPr sz="1400">
                <a:solidFill>
                  <a:srgbClr val="000000">
                    <a:alpha val="100000"/>
                  </a:srgbClr>
                </a:solidFill>
                <a:latin typeface="Arial"/>
                <a:ea typeface="黑体"/>
              </a:defRPr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-起源于远古时期     -先民们在生活实践中逐渐积累了护理经验
    -中医护理技术的雏形逐渐形成
-古代护理技术的发展
    -春秋战国时期，中医护理技术逐渐成熟
    -汉代，中医护理技术进一步发展，出现了《黄帝四经》等经典著作
    -魏晋南北朝时期，中医护理技术不断创新，出现了针灸、推拿等新技术
-古代中医护理技术的传承
    -唐代，中医护理技术得到广泛应用，出现了《千金方》等著名医书
    -宋代，中医护理技术进一步发展，出现了《伤寒杂病论》等经典著作
    -明清时期，中医护理技术不断创新，出现了中药外敷、艾灸等新技术</a:t>
            </a:r>
            <a:endParaRPr/>
          </a:p>
        </p:txBody>
      </p: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古代中医护理技术的起源与传承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近现代中医护理技术的发展与创新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-近现代中医护理技术的发展     -民国时期，中医护理技术得到进一步发展，出现了中西医结合的新趋势
    -新中国成立后，中医护理技术得到全面振兴，出现了中医护理教育体系
    -改革开放以来，中医护理技术不断创新，出现了中医护理专科、中医护理康复等新领域
-近现代中医护理技术的创新
    -针灸技术的创新与发展
    -推拿技术的创新与发展
    -中药外敷技术的创新与发展
    -中医护理康复技术的创新与发展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10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中医护理技术在国内外的应用与传播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-中医护理技术在国内的应用     -中医护理技术在国内医疗机构得到广泛应用
    -中医护理技术在社区护理、家庭护理等领域得到广泛应用
-中医护理技术在国外的应用
    -中医护理技术在东南亚、南亚等国家得到广泛应用
    -中医护理技术在欧美等国家得到一定程度的认可和应用
-中医护理技术的传播
    -中医护理技术在世界卫生组织等国际组织的推动下得到广泛传播
    -中医护理技术在国内外学术交流中得到广泛传播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10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中医护理技术的基本原理与方法</a:t>
            </a:r>
            <a:endParaRPr/>
          </a:p>
        </p:txBody>
      </p:sp>
      <p:sp>
        <p:nvSpPr>
          <p:cNvPr id="11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中医护理技术的理论体系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-中医护理技术的理论体系     -中医护理技术以中医理论体系为基础
    -中医护理技术包括中医养生、中医治病、中医康复等方面的内容
-中医护理技术的核心理念
    -整体观念：中医护理技术强调人体与自然环境的整体性
    -阴阳平衡：中医护理技术强调人体阴阳平衡的重要性
    -五行调和：中医护理技术强调五脏六腑之间的相互关系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115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6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中医护理技术的实践方法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-中医护理技术的实践方法     -针灸、推拿、拔罐、刮痧等传统中医护理技术
    -中药外敷、艾灸、火疗、足疗等现代中医护理技术
-中医护理技术的实施原则
    -辨证施护：根据患者的病情、体质等因素制定个性化的护理方案
    -因时制宜：根据四时五行的变化调整护理方法
    -治未病：通过中医护理技术预防疾病的发生和发展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pic>
        <p:nvPicPr>
          <p:cNvPr id="12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中医护理技术的优势与特点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-中医护理技术的优势     -中医护理技术具有独特的治疗效果，适用于多种疾病
    -中医护理技术具有较好的康复效果，有助于提高患者生活质量
    -中医护理技术具有较低的成本，易于推广和应用
-中医护理技术的特点
    -中医护理技术强调个体差异，注重辨证施护
    -中医护理技术强调预防为主，注重养生调护
    -中医护理技术强调自然疗法，注重天人合一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12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中医护理技术的临床应用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中医护理技术在内科疾病中的应用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-中医护理技术在呼吸系统疾病中的应用     -针灸、拔罐等技术在治疗哮喘、肺炎等疾病中的应用
    -中药外敷、艾灸等技术在治疗慢性阻塞性肺疾病、支气管炎等疾病中的应用
-中医护理技术在心血管系统疾病中的应用
    -针灸、推拿等技术在治疗高血压、冠心病等疾病中的应用
    -中药外敷、火疗等技术在治疗心力衰竭、心律失常等疾病中的应用
-中医护理技术在消化系统疾病中的应用
    -针灸、推拿等技术在治疗胃炎、肝硬化等疾病中的应用
    -中药外敷、艾灸等技术在治疗胃溃疡、肠道疾病等疾病中的应用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1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中医护理技术在外科疾病中的应用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-中医护理技术在骨科疾病中的应用     -针灸、推拿等技术在治疗骨折、脱臼等疾病中的应用
    -中药外敷、火疗等技术在治疗颈椎病、腰腿痛等疾病中的应用
-中医护理技术在普外科疾病中的应用
    -针灸、拔罐等技术在治疗乳腺炎、阑尾炎等疾病中的应用
    -中药外敷、艾灸等技术在治疗疝气、痔疮等疾病中的应用
-中医护理技术在泌尿外科疾病中的应用
    -针灸、推拿等技术在治疗尿路感染、前列腺炎等疾病中的应用
    -中药外敷、火疗等技术在治疗肾炎、膀胱炎等疾病中的应用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2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中医护理技术在妇科疾病中的应用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-中医护理技术在月经病中的应用     -针灸、推拿等技术在治疗痛经、月经不规律等疾病中的应用
    -中药外敷、艾灸等技术在治疗崩漏、闭经等疾病中的应用
-中医护理技术在产后疾病中的应用
    -针灸、拔罐等技术在治疗产后身痛、乳汁不足等疾病中的应用
    -中药外敷、火疗等技术在治疗产后恶露不尽、产后抑郁等疾病中的应用
-中医护理技术在妇科肿瘤中的应用
    -针灸、推拿等技术在治疗宫颈癌、卵巢癌等疾病中的应用
    -中药外敷、艾灸等技术在治疗子宫肌瘤、乳腺肿瘤等疾病中的应用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2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https://d.book118.com/488045130015006037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中医护理技术理论与实践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2024-09-16T18:48:53.465</cp:lastPrinted>
  <dcterms:created xsi:type="dcterms:W3CDTF">2024-09-16T10:48:53Z</dcterms:created>
  <dcterms:modified xsi:type="dcterms:W3CDTF">2024-09-16T10:48:55Z</dcterms:modified>
</cp:coreProperties>
</file>