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7AE31-20EC-4177-9489-731F3C96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6472C-5971-4FEA-9D3F-ED91E6AA3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F493A-C4A4-425A-A8D4-51867034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11B4C-C214-488F-A7D8-C1FA8BC35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F4540-9C24-441F-9B09-D9C2BC82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5634A-8A4E-421A-B40B-B93694E5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9A204-CE10-491B-8482-44B71F0A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2EB0C-9284-4A9C-9752-4FAC6DCE6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032B5-AAB0-4BBD-9E37-C2F9D00B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B4B62-C6EF-40C5-831A-75051817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38111-ABCF-4D7F-9339-1B2D83D8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61201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762991" y="1715501"/>
            <a:ext cx="6605296" cy="1581785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期末监测真卷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精选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龙岩市数学期末质量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监测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:60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/>
            <a:endParaRPr lang="zh-CN" altLang="en-US" sz="4000" b="1" spc="600">
              <a:solidFill>
                <a:schemeClr val="accent1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327152" y="873950"/>
            <a:ext cx="10175797" cy="737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认真填空。（每空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16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830268" y="1055159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798178" y="1752036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31" name="文本框 1"/>
          <p:cNvSpPr txBox="1">
            <a:spLocks noChangeArrowheads="1"/>
          </p:cNvSpPr>
          <p:nvPr/>
        </p:nvSpPr>
        <p:spPr bwMode="auto">
          <a:xfrm>
            <a:off x="1290594" y="1611460"/>
            <a:ext cx="10151887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你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知道吗？世界第一大洋是太平洋。太平洋的平均深度是</a:t>
            </a:r>
            <a:r>
              <a:rPr lang="zh-CN" altLang="en-US" sz="3000" b="1" u="sng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三千九百五十七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米，在四大洋中是最深的。横线上的数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写作（         ），这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个数的最高位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）位。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1798399" y="3123113"/>
            <a:ext cx="95410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3957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7125044" y="3123113"/>
            <a:ext cx="570990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千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1" y="951262"/>
            <a:ext cx="10088358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联系实际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，在括号里填上“克”或“千克”。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89535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红红每天要喝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250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牛奶，吃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300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青菜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，她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现在的体重是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她能提起一桶重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5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）的花生油。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5719165" y="1656234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克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9915161" y="1656233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克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5977312" y="2487820"/>
            <a:ext cx="95410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千克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1752784" y="3157556"/>
            <a:ext cx="95410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千克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2" grpId="0"/>
      <p:bldP spid="16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19347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分一分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，填一填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一共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糖，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每（         ）颗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装一盒，可以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装（         ）盒，列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算式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       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3034008" y="3051424"/>
            <a:ext cx="569387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12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6308183" y="3042887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2125339" y="3674144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5" name="TextBox 19"/>
          <p:cNvSpPr txBox="1">
            <a:spLocks noChangeArrowheads="1"/>
          </p:cNvSpPr>
          <p:nvPr/>
        </p:nvSpPr>
        <p:spPr bwMode="auto">
          <a:xfrm>
            <a:off x="5699634" y="3753723"/>
            <a:ext cx="48205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12 ÷ 4 = 3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（后面三个空答案不唯一）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38375" y="1656234"/>
            <a:ext cx="7339615" cy="1265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1" grpId="0"/>
      <p:bldP spid="12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19347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写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一个生活中的平移现象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：（                       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6545927" y="951262"/>
            <a:ext cx="2888932" cy="1398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电梯的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升降</a:t>
            </a:r>
            <a:endParaRPr lang="en-US" altLang="zh-CN" sz="3000" b="1" kern="100" smtClean="0">
              <a:solidFill>
                <a:srgbClr val="C00000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（答案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不唯一）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19347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已知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÷7 = 7……△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，被除数最小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7813276" y="1031511"/>
            <a:ext cx="569387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50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71105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把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5×6 = 30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21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＋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30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= 51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合并成综合算式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1797468" y="1689926"/>
            <a:ext cx="2523448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21</a:t>
            </a: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＋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5×6 = 51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根据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下面的信息回答问题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请按身高从矮到高的顺序把他们的名字排一排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：（         ）、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 、（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7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9773908" y="3675888"/>
            <a:ext cx="957313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小云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3244" y="1779344"/>
            <a:ext cx="9602633" cy="1763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1790954" y="4364266"/>
            <a:ext cx="957313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小芳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3839210" y="4373067"/>
            <a:ext cx="957313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军军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243992" y="888490"/>
            <a:ext cx="10387714" cy="1417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慎重选择。（将正确答案的序号填在括号里）（每小题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12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32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10198" y="2288787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81872" y="1052303"/>
            <a:ext cx="496884" cy="530915"/>
            <a:chOff x="709497" y="1368342"/>
            <a:chExt cx="496884" cy="530915"/>
          </a:xfrm>
        </p:grpSpPr>
        <p:sp>
          <p:nvSpPr>
            <p:cNvPr id="27" name="圆角矩形 26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243991" y="2147381"/>
            <a:ext cx="10387715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计数器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上的个位满十进一，这个数是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（如图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）。古人用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结绳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的方式计数，满七进一，图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中绳子表示的数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21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15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12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8" name="TextBox 19"/>
          <p:cNvSpPr txBox="1">
            <a:spLocks noChangeArrowheads="1"/>
          </p:cNvSpPr>
          <p:nvPr/>
        </p:nvSpPr>
        <p:spPr bwMode="auto">
          <a:xfrm>
            <a:off x="10204078" y="2853215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②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38250" y="3783193"/>
            <a:ext cx="3456622" cy="1825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三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家超市某种罐装可乐的价格如下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去（         ）超市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买这种可乐最划算。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优美家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新百盛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龙洲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2274676" y="1828476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③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11518" y="2849737"/>
            <a:ext cx="6948741" cy="1524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将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一张长方形纸上下对折，沿下面左图中的虚线剪掉一个小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长方形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，然后把剩余部分展开，展开后的图形可能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1949288" y="2470731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③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5393" y="3475158"/>
            <a:ext cx="9367562" cy="923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张老师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要购买两件电器，第一件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1980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元，第二件电器价格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的最高位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是千位，而且千位上的数字是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，张老师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带（         ）元一定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够买这两件电器。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5000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4000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3000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1908226" y="2541328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①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商场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里原有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箱牛奶，卖出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箱后，又运来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箱。商场里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现在有多少箱牛奶？下面列式正确的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45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－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23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＋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45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＋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23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－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23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＋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36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－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45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8419788" y="1592655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①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https://d.book118.com/488046120135006025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2024-09-02T17:34:41.824</cp:lastPrinted>
  <dcterms:created xsi:type="dcterms:W3CDTF">2024-09-02T09:34:41Z</dcterms:created>
  <dcterms:modified xsi:type="dcterms:W3CDTF">2024-09-02T09:34:44Z</dcterms:modified>
</cp:coreProperties>
</file>