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A9915-A330-4FF3-A2A2-B20A5C17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9C7CA-E8F2-4D3A-9328-439D42EB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242F6-3348-4869-AC2B-5F73378B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B07B6-E68D-44F4-9F06-BBC6329FD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D4DB8-966D-4A3F-B955-48222DCB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DC80D-D1D5-42D4-BE1B-7F52A54C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672156-1F7A-4171-9A57-D9F3B736E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5EDDD-8084-425A-B7D3-9E064A5F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B0688-F5D6-41FE-95E0-6E636325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CE260-0ABB-49A4-A2BD-114B6D19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9BE3B-C1FD-4B77-90D5-011B63AD8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704402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骨科疾病的颈肩腰腿痛和病因分析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颈肩腰腿痛概述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其他常见骨科疾病引起的颈肩腰腿痛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颈肩腰腿痛概述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颈肩腰腿痛是指颈部、肩部、腰部和腿部等部位的疼痛，是骨科常见症状之一。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根据疼痛部位和性质，可分为颈椎病、肩周炎、腰椎间盘突出、腰肌劳损等。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颈肩腰腿痛的发生与多种因素有关，如长期保持不良姿势、过度劳累、外伤、退行性变等。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年龄增长、肥胖、缺乏锻炼、职业因素（如长期伏案工作、重体力劳动等）等都会增加患病风险。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颈肩腰腿痛患者常表现为局部疼痛、肌肉紧张、活动受限等症状，严重者可出现神经受压表现，如手臂麻木、无力等。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医生会根据患者症状、体征和影像学检查结果进行综合诊断。常用的检查方法包括X线、CT、MRI等。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50" r="655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颈椎位于脊柱最上端，由7块颈椎骨组成，具有支撑头部、保护脊髓和神经根等重要功能。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颈椎间盘位于相邻颈椎骨之间，具有缓冲压力、维持颈椎稳定性和活动度的作用。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颈椎周围附有强大的肌肉和韧带，维持颈椎的稳定性和活动范围。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颈椎结构特点及功能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神经根型颈椎病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脊髓型颈椎病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椎动脉型颈椎病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交感神经型颈椎病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颈椎病类型与临床表现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由于颈椎退变导致椎动脉受压，引起脑供血不足，表现为头晕、头痛、恶心等。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由于颈椎间盘突出、后纵韧带骨化等原因导致脊髓受压，表现为四肢无力、行走不稳、踩棉花感等。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由于颈椎间盘退变或骨质增生压迫神经根引起，表现为颈肩痛、上肢放射痛、麻木等。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由于颈椎病变刺激交感神经引起，表现为心慌、胸闷、出汗异常等。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通过详细的病史询问、体格检查以及X线、CT、MRI等影像学检查，综合分析确定颈椎病类型和严重程度。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颈椎病类型和严重程度，采取个体化治疗方案。包括非手术治疗（如药物治疗、物理治疗、中医治疗等）和手术治疗（如前路或后路手术减压、植骨融合内固定等）。治疗目的是缓解疼痛、改善功能、预防复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诊断方法及治疗原则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肩周炎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肩部解剖结构及功能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包括肩胛骨、锁骨和肱骨，共同构成肩关节。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主要有三角肌、冈上肌、冈下肌、小圆肌等，负责肩关节的稳定和运动。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如喙肩韧带、喙肱韧带等，对肩关节起稳定作用。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如肩峰下滑囊、喙突下滑囊等，减少肩部摩擦，利于关节活动。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肩部骨骼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肩部肌肉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肩部韧带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肩部滑囊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原发性肩周炎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继发性肩周炎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多见于50岁左右人群，表现为肩部疼痛、僵硬和活动受限。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由外伤、手术或长期制动等原因引起，症状与原发性相似，但发病年龄较轻。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肩部疼痛逐渐加重，夜间为甚；肩关节活动受限，以外展、上举和内旋受限为主；肩部肌肉萎缩，尤以三角肌为主。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肩周炎类型与临床表现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根据病史、临床表现和影像学检查（如X线、MRI等）进行综合诊断。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缓解疼痛、恢复肩关节功能和预防并发症为目标。治疗方法包括药物治疗（如非甾体抗炎药、糖皮质激素等）、物理治疗（如热敷、冷敷、超声波等）、手法治疗（如推拿、按摩等）和手术治疗（如关节镜手术、开放手术等）。同时，患者应积极配合医生进行康复训练，以加快恢复进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诊断方法及治疗原则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https://d.book118.com/488047044023006036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2024-09-15T08:11:28.302</cp:lastPrinted>
  <dcterms:created xsi:type="dcterms:W3CDTF">2024-09-15T00:11:28Z</dcterms:created>
  <dcterms:modified xsi:type="dcterms:W3CDTF">2024-09-15T00:11:30Z</dcterms:modified>
</cp:coreProperties>
</file>