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00845-0C47-4349-AB3A-65A08F7FE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CA43C-1D3D-4C13-AADF-8C7D9F78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6775-7C87-48DC-8BCE-47E570CA5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F1163-E3AA-46E0-B08A-CF82199D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8BEDF-2409-45ED-A47A-4A6CD9126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ECD0E-EE96-42CF-A932-7C5B73B1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9A98D-C93E-4918-AB4E-ABA9A2F24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F7B6A-5BC8-48A5-9689-B70B57A63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0D78C-A309-46EF-9788-3B25587F2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B8482-5265-49EB-90CE-463CFBE6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601E-6614-4254-B41D-DADE89B8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706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生物技术行业的人才流动与培养模式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培养模式探讨与实践案例分享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策略建议与展望未来发展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研发投入与创新能力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国内生物技术行业在研发投入和创新能力方面逐步提升，但与国外先进水平相比仍有一定差距。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国内生物技术行业的政策法规环境不断完善，为行业发展提供了有力保障；国外则拥有更加成熟的法规体系和监管机制。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国内外生物技术企业数量与规模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国内生物技术企业数量众多，但规模相对较小；国外则拥有一些大型跨国生物技术企业。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国内外生物技术行业发展对比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主要生物技术企业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国内代表性的生物技术企业有华大基因、药明康德等；国外则有辉瑞、默克等知名企业。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主要产品领域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生物技术行业的产品涉及医药、农业、环保等多个领域，其中医药领域是主要产品集中地。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产品创新与技术突破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近年来，生物技术行业在基因编辑、细胞治疗、免疫疗法等方面取得了显著的产品创新和技术突破。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行业内主要企业及产品分析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技术融合与跨界发展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生物技术将与其他技术如信息技术、材料技术等进一步融合，推动跨界发展。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个性化医疗与精准治疗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随着基因测序等技术的普及，生物技术将推动医疗向个性化、精准化方向发展。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生物技术将在环保领域发挥更大作用，推动可持续发展。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全球化与合作共赢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生物技术行业的全球化趋势将更加明显，国内外企业间的合作与交流将更加频繁。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https://d.book118.com/488047061011006044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2024-09-23T21:09:52.743</cp:lastPrinted>
  <dcterms:created xsi:type="dcterms:W3CDTF">2024-09-23T13:09:52Z</dcterms:created>
  <dcterms:modified xsi:type="dcterms:W3CDTF">2024-09-23T13:09:54Z</dcterms:modified>
</cp:coreProperties>
</file>