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F9F5A9-81E7-4414-8179-00C84BA3E9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9B5310-5209-4F85-96A2-7F40982E42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506D2D-B4B1-4B05-9A82-BA939C7B7C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25C8F9-CFC9-47D8-ACDD-A8F9711314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BC6B498-EE62-4E7A-9DE2-4906421363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29C3E6F-737C-46F5-A7B4-EF0533008A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D68CEC7-7060-4EC9-8BD1-AD32A8FCBE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740C625-8151-497A-B073-3562AD19FA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1F8255-B27D-4521-A909-FCFD55ED1F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4E6833-4AA7-4682-B948-A6210A1BFA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08EC8C-72A9-472D-94A9-995092F67A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8047070011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:PPT可修改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2024-01-24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教育与培训服务的跨领域和跨学科合作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教育与培训服务的现状及挑战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跨领域合作在教育与培训中的应用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跨学科合作在教育与培训中的应用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跨领域和跨学科合作的优势与成果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推动教育与培训服务跨领域和跨学科合作的建议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805582" y="2081786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6433527" y="1751433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教育与培训服务在当今社会的重要性日益凸显，随着科技的进步和全球化的加速，传统的教育模式已经难以满足多样化的需求。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33527" y="4146638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跨领域和跨学科合作成为推动教育与培训服务创新发展的关键，通过整合不同领域和学科的知识、技能和资源，可以打破传统界限，提供更加优质、高效和个性化的教育服务。</a:t>
            </a:r>
          </a:p>
        </p:txBody>
      </p:sp>
      <p:sp>
        <p:nvSpPr>
          <p:cNvPr id="6" name="Freeform 6"/>
          <p:cNvSpPr/>
          <p:nvPr/>
        </p:nvSpPr>
        <p:spPr>
          <a:xfrm>
            <a:off x="1012384" y="231038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122011" y="231038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611221" y="2317815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93891" y="218846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838147" y="1287233"/>
            <a:ext cx="2035112" cy="2035112"/>
            <a:chOff x="3838147" y="1287233"/>
            <a:chExt cx="2035112" cy="2035112"/>
          </a:xfrm>
        </p:grpSpPr>
        <p:sp>
          <p:nvSpPr>
            <p:cNvPr id="6" name="AutoShape 6"/>
            <p:cNvSpPr/>
            <p:nvPr/>
          </p:nvSpPr>
          <p:spPr>
            <a:xfrm flipH="1">
              <a:off x="3838147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4556617" y="1941220"/>
            <a:ext cx="595503" cy="1060133"/>
            <a:chOff x="4556617" y="1941220"/>
            <a:chExt cx="595503" cy="1060133"/>
          </a:xfrm>
        </p:grpSpPr>
        <p:sp>
          <p:nvSpPr>
            <p:cNvPr id="8" name="Freeform 8"/>
            <p:cNvSpPr/>
            <p:nvPr/>
          </p:nvSpPr>
          <p:spPr>
            <a:xfrm>
              <a:off x="4556617" y="1941220"/>
              <a:ext cx="595503" cy="1060133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10" name="Freeform 10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61" name="AutoShape 61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3" name="Group 63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4" name="AutoShape 64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1061323" y="2678169"/>
            <a:ext cx="653320" cy="651796"/>
            <a:chOff x="1061323" y="2678169"/>
            <a:chExt cx="653320" cy="651796"/>
          </a:xfrm>
        </p:grpSpPr>
        <p:sp>
          <p:nvSpPr>
            <p:cNvPr id="67" name="AutoShape 67"/>
            <p:cNvSpPr/>
            <p:nvPr/>
          </p:nvSpPr>
          <p:spPr>
            <a:xfrm flipH="1">
              <a:off x="1061323" y="2678169"/>
              <a:ext cx="653320" cy="65179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3695557" y="2678169"/>
            <a:ext cx="653320" cy="651796"/>
            <a:chOff x="3695557" y="2678169"/>
            <a:chExt cx="653320" cy="651796"/>
          </a:xfrm>
        </p:grpSpPr>
        <p:sp>
          <p:nvSpPr>
            <p:cNvPr id="69" name="AutoShape 69"/>
            <p:cNvSpPr/>
            <p:nvPr/>
          </p:nvSpPr>
          <p:spPr>
            <a:xfrm flipH="1">
              <a:off x="3695557" y="2678169"/>
              <a:ext cx="653320" cy="65179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0" name="Group 70"/>
          <p:cNvGrpSpPr/>
          <p:nvPr/>
        </p:nvGrpSpPr>
        <p:grpSpPr>
          <a:xfrm>
            <a:off x="6337221" y="2678169"/>
            <a:ext cx="653320" cy="651796"/>
            <a:chOff x="6337221" y="2678169"/>
            <a:chExt cx="653320" cy="651796"/>
          </a:xfrm>
        </p:grpSpPr>
        <p:sp>
          <p:nvSpPr>
            <p:cNvPr id="71" name="AutoShape 71"/>
            <p:cNvSpPr/>
            <p:nvPr/>
          </p:nvSpPr>
          <p:spPr>
            <a:xfrm flipH="1">
              <a:off x="6337221" y="2678169"/>
              <a:ext cx="653320" cy="651796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8962406" y="2678169"/>
            <a:ext cx="651796" cy="651796"/>
            <a:chOff x="8962406" y="2678169"/>
            <a:chExt cx="651796" cy="651796"/>
          </a:xfrm>
        </p:grpSpPr>
        <p:sp>
          <p:nvSpPr>
            <p:cNvPr id="73" name="AutoShape 73"/>
            <p:cNvSpPr/>
            <p:nvPr/>
          </p:nvSpPr>
          <p:spPr>
            <a:xfrm flipH="1">
              <a:off x="8962406" y="2678169"/>
              <a:ext cx="651796" cy="651796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4" name="TextBox 74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拓展教育资源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促进知识创新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适应社会需求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推动教育变革</a:t>
            </a:r>
          </a:p>
        </p:txBody>
      </p:sp>
      <p:grpSp>
        <p:nvGrpSpPr>
          <p:cNvPr id="82" name="Group 8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3" name="AutoShape 8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AutoShape 9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AutoShape 10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TextBox 10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跨领域和跨学科合作的重要性</a:t>
              </a:r>
            </a:p>
          </p:txBody>
        </p:sp>
      </p:grpSp>
      <p:sp>
        <p:nvSpPr>
          <p:cNvPr id="104" name="TextBox 104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跨领域和跨学科合作能够更好地适应社会对于人才培养的需求，培养出具备综合素质和创新能力的人才，满足社会的多元化需求。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跨学科合作有助于不同学科之间的知识交流和碰撞，激发新的思维方式和创新灵感，推动知识的创新和发展。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通过跨领域合作，可以整合不同领域的教育资源，提供更加丰富、多样化的学习内容和学习方式。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跨领域和跨学科合作可以促进教育的变革和创新，推动教育模式的转型和升级，提高教育质量和效益。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教育与培训服务的现状及挑战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https://d.book118.com/488047070011006044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33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2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2024-09-23T21:09:55.200</cp:lastPrinted>
  <dcterms:created xsi:type="dcterms:W3CDTF">2024-09-23T13:09:55Z</dcterms:created>
  <dcterms:modified xsi:type="dcterms:W3CDTF">2024-09-23T13:09:57Z</dcterms:modified>
</cp:coreProperties>
</file>