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D517D3-568A-4EB3-9FD7-82E015655B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83F8D-1576-4A34-AB2E-F7E74FEBE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800F5-0DA9-4378-B5DD-5259F5077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EFA3-4972-4BA6-9AA9-845703A4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3CE8D-1C41-4458-93B7-E7E8A3F6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5AD51-8830-465C-833A-2B44648F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2900D-4B3B-407C-8B9A-25D85BE2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0A671-F808-41EB-A59B-D53755B5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53D82-9AE6-42A9-A0C9-30E31E9D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E424F-0208-4446-9EF5-233F3CFB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F19E-07FD-4F63-96C0-7F6F1EAD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0DBFF-AC95-4B39-9D57-49484522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A3CCA01-05EC-4CA9-8CB7-15D54438DB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F592E8E-5E60-4347-9B43-2909D8DC88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7116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不孕护理查房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不孕护理概述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不孕原因分析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不孕护理方案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不孕护理的护理措施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不孕护理的并发症防治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不孕护理的总结与展望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不孕护理概述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不孕护理的定义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不孕是指夫妻一年内无避孕措施而没有怀孕的状态，需要进行进一步的护理和治疗。这种情况会影响夫妻双方的心理和生理健康，因此及时的护理十分重要。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不孕护理的目标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5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46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47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4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通过检查和评估，找出导致不孕的具体问题。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针对不同原因制定相应的治疗方案，解决不孕问题。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提高成功率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通过科学的护理和治疗手段，提高夫妻成功怀孕的概率。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不孕护理的重要性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不孕带来的心理压力不容忽视，及时的护理可以帮助夫妻缓解压力，增加成功怀孕的概率。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不孕原因分析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男性不孕的原因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男性不孕的原因包括睾丸功能障碍、精子质量问题、生殖道感染等。这些因素会影响精子的生成和质量，进而导致不孕情况的发生。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内分泌水平检测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观察激素水平变化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精液分析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检测精子数目和质量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卵巢功能评估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结合激素水平评估卵巢功能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不孕原因的检测与诊断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生殖系统检查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包括超声波、造影等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不孕护理方案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药物治疗是不孕护理的一个重要方面，针对不同的原因可以通过药物进行调理，提高怀孕成功的机会。医生会根据患者的具体情况开具合适的药物方案，帮助患者达到怀孕的目标。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生殖辅助技术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生殖辅助技术包括试管婴儿、人工授精等，这些技术可以帮助不孕夫妻实现怀孕梦想。通过辅助技术，可以提高怀孕的成功率，让更多的夫妻迎来健康的宝宝。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https://d.book118.com/488047116030006047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不孕护理查房</vt:lpstr>
      <vt:lpstr>目录</vt:lpstr>
      <vt:lpstr>第一章 不孕护理概述</vt:lpstr>
      <vt:lpstr>不孕护理的定义</vt:lpstr>
      <vt:lpstr>不孕护理的目标</vt:lpstr>
      <vt:lpstr> </vt:lpstr>
      <vt:lpstr>第2章 不孕原因分析</vt:lpstr>
      <vt:lpstr> </vt:lpstr>
      <vt:lpstr>不孕原因的检测与诊断</vt:lpstr>
      <vt:lpstr>第3章 不孕护理方案</vt:lpstr>
      <vt:lpstr> 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2024-09-28T09:53:31.664</cp:lastPrinted>
  <dcterms:created xsi:type="dcterms:W3CDTF">2024-09-28T01:53:31Z</dcterms:created>
  <dcterms:modified xsi:type="dcterms:W3CDTF">2024-09-28T01:53:33Z</dcterms:modified>
</cp:coreProperties>
</file>