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124DE-D795-40AA-ABC2-108FD50F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864B8-B082-4613-90A3-4F95794AB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74F9D-CC9D-467B-BF84-150778456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08410-978D-4BAC-BB2B-8E40FC2FB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12ADA3-F5A0-49A8-9931-CC0A520DE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10223-79D7-40CD-9F3E-CF236BE5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DC0A6-2D4C-4C23-9609-C50A9420C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48AB8-3679-4356-B66D-BA6104D36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53FAA-35F7-40C6-8BCB-8C0B1AA6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F6922-A63E-4D0A-91BB-58E48134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44C4-D3E4-44A6-B120-5114D6971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714005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项目书记工作总结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总结项目书记工作成果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提炼经验教训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促进团队成长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通过对项目书记在项目期间的工作进行全面、客观的总结，展示其在项目推进、团队建设、沟通协调等方面的成绩和贡献。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通过回顾项目书记的工作过程，分析其在实践中遇到的问题和挑战，提炼出可供借鉴的经验教训，为今后的项目工作提供参考。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通过分享项目书记的工作方法和心得，激发团队成员的学习热情和创新意识，推动团队整体能力的提升。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项目书记职责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重点展示项目书记在项目期间取得的工作成果和亮点，如项目进度的把控、团队凝聚力的提升、有效沟通的实现等。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明确项目书记在项目中的角色和职责，包括项目推进、团队建设、沟通协调等方面的具体工作内容。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简要介绍项目的背景、目标、实施计划等基本情况，为后续的项目书记工作总结提供背景信息。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分析项目书记在工作中遇到的问题和挑战，总结经验教训，提出针对性的改进建议，为今后的项目工作提供借鉴。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主持项目党委日常工作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组织开展思想政治工作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推进党风廉政建设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深入了解项目员工的思想动态，有针对性地开展思想政治工作，加强员工队伍的思想建设，提高员工的政治觉悟和思想道德素质。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认真履行党风廉政建设主体责任，加强项目领导班子和干部队伍的作风建设，深入开展反腐倡廉教育，营造风清气正的项目氛围。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负责召集党委会议，传达上级党委的指示和决议，研究安排党委工作，确保党的路线、方针、政策和上级党委的决策部署在项目上得到贯彻执行。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根据上级党委的年度工作要点和项目实际情况，制定切实可行的年度工作计划，明确工作目标和时间节点。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将年度工作计划分解为季度、月度工作计划，明确各项任务的责任人、完成时限和考核标准，确保计划的有效实施。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定期对年度工作计划的执行情况进行监督和考核，及时发现问题并采取有效措施加以解决，确保各项任务的顺利完成。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制定年度工作计划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分解任务目标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推进项目党建工作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加强干部队伍建设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促进项目文化建设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维护项目稳定与安全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重点任务与目标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以加强党的基层组织建设为重点，推动项目党建工作与生产经营深度融合，提高党组织的凝聚力和战斗力。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注重干部的选拔、培养和使用，打造一支忠诚干净担当、高素质专业化的干部队伍，为项目的可持续发展提供有力的人才保障。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积极推进项目文化建设，培育具有特色的项目精神和项目文化，提升项目的软实力和核心竞争力。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认真履行维护稳定和安全生产的政治责任，加强风险防控和应急管理，确保项目的平稳运行和员工的安全健康。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党组织建设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成功组建项目党支部，完善组织架构，优化工作流程，提高党组织的凝聚力和战斗力。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党员队伍建设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注重党员培养和发展，定期开展党课学习、组织生活会和民主评议党员等活动，提升党员政治素质和业务能力。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党建活动创新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结合项目实际，开展丰富多彩的党建活动，如“三会一课”、“两学一做”学习教育等，激发党员的积极性和创造性。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深入开展党风廉政建设和反腐败斗争宣传教育，提高党员干部的廉洁自律意识。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廉政教育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案件查处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建立健全党风廉政建设制度体系，完善权力运行监督机制，从源头上预防和治理腐败。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坚决查处违法违纪行为，严肃处理腐败分子，形成有力震慑，营造风清气正的良好氛围。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党风廉政建设成果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积极与项目周边群众沟通交流，了解他们的诉求和期望，及时化解矛盾纠纷，维护良好的群众关系。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组织开展各类公益活动和社会责任项目，如扶贫济困、环境保护等，提升企业的社会形象和公信力。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通过改进服务质量、提高工作效率等措施，不断提升群众对项目建设和党建工作的满意度和认可度。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群众满意度提升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群众工作成果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明确目标与分工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制定清晰的项目目标和计划，明确团队成员的分工和职责，确保项目顺利进行。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建立信任与合作关系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通过团队建设活动、定期沟通和分享，增进团队成员之间的了解和信任，形成良好的合作关系。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根据项目需求，选拔具备专业技能和团队协作精神的成员，建立高效、和谐的团队。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https://d.book118.com/488047140051006037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2024-09-17T04:19:42.292</cp:lastPrinted>
  <dcterms:created xsi:type="dcterms:W3CDTF">2024-09-16T20:19:42Z</dcterms:created>
  <dcterms:modified xsi:type="dcterms:W3CDTF">2024-09-16T20:19:44Z</dcterms:modified>
</cp:coreProperties>
</file>