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59393D-B08C-4798-A16B-C4911E60C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E563F9-5B83-4659-BABF-8C3ABD3F3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34E8C8-A24C-4864-835D-C8B582653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48F0E8-BB09-4729-8787-44D4D9F96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EE7D2E-6558-49ED-998E-E6FC56888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8D224C-9E60-4B07-9FA8-4C02A9ABC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5C9E40-3E82-4549-BE63-1A8657818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484EE1-B452-46A4-8EC5-A67EB4E9C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C2D31-A883-478B-8E1E-E52E4D486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C30C2F-7E8B-428F-B6F0-9DB69013F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F42380-2832-4E01-8D92-5D347B6E0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5003601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排泄护理技术PPT\n## 1.排泄护理的基本概念与重要性\n### 1.1排泄护理的定义与目的\n### 1.2排泄护理在健康护理中的重要性\n### 1.3排泄护理与患者生活质量的关系\n## 2.排泄护理技术的基本原理与方法\n### 2.1排泄护理技术的基本原理\n### 2.2排泄护理技术的常用方法\n### 2.3排泄护理技术的实施步骤与注意事项\n## 3.不同患者的排泄护理技术要点\n### 3.1成人患者的排泄护理技术要点\n### 3.2儿童患者的排泄护理技术要点\n### 3.3老年患者的排泄护理技术要点\n## 4.排泄护理技术的实践应用与案例分析\n### 4.1排泄护理技术在临床实践中的应用\n### 4.2排泄护理技术的成功案例分析\n### 4.3排泄护理技术的问题与对策\n## 5.排泄护理技术的创新与展望\n### 5.1排泄护理技术的发展趋势\n### 5.2排泄护理技术的创新应用\n### 5.3排泄护理技术的未来展望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排泄护理技术PPT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排泄护理的基本概念与重要性</a:t>
            </a:r>
            <a:endParaRPr/>
          </a:p>
        </p:txBody>
      </p:sp>
      <p:sp>
        <p:nvSpPr>
          <p:cNvPr id="11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排泄护理的定义与目的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排泄护理的定义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排泄护理是指针对患者的排泄需求，采取一系列护理措施，以帮助患者顺利排出体内废物，维持正常的生理功能。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排泄护理包括排便、排尿、排气等方面的护理。</a:t>
                </a:r>
                <a:endParaRPr/>
              </a:p>
            </p:txBody>
          </p:sp>
          <p:pic>
            <p:nvPicPr>
              <p:cNvPr id="1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4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4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排泄护理的目的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保持患者的舒适度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预防并发症的发生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提高患者的生活质量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促进患者的康复</a:t>
                </a:r>
                <a:endParaRPr/>
              </a:p>
            </p:txBody>
          </p:sp>
          <p:pic>
            <p:nvPicPr>
              <p:cNvPr id="14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4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4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维持正常的生理功能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排泄护理有助于患者维持正常的排便、排尿功能，防止便秘、尿潴留等问题的发生。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对于患有慢性疾病的患者，排泄护理有助于控制病情，减轻症状。</a:t>
                </a:r>
                <a:endParaRPr/>
              </a:p>
            </p:txBody>
          </p:sp>
          <p:sp>
            <p:nvSpPr>
              <p:cNvPr id="15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5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预防并发症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排泄护理可以预防皮肤感染、尿路感染等并发症的发生。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对于卧床患者，良好的排泄护理可以预防压疮的发生。</a:t>
                </a:r>
                <a:endParaRPr/>
              </a:p>
            </p:txBody>
          </p:sp>
          <p:sp>
            <p:nvSpPr>
              <p:cNvPr id="15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5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提高生活质量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排泄护理可以帮助患者克服排泄障碍，提高生活质量。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良好的排泄护理有助于患者建立自信，提高自尊心。</a:t>
                </a:r>
                <a:endParaRPr/>
              </a:p>
            </p:txBody>
          </p:sp>
          <p:sp>
            <p:nvSpPr>
              <p:cNvPr id="16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排泄护理在健康护理中的重要性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排泄护理对生活质量的影响</a:t>
                </a:r>
                <a:endParaRPr/>
              </a:p>
            </p:txBody>
          </p:sp>
          <p:sp>
            <p:nvSpPr>
              <p:cNvPr id="1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良好的排泄护理可以帮助患者保持舒适，提高生活质量。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排泄护理不当可能导致患者出现不适、疼痛，影响生活质量。</a:t>
                </a:r>
                <a:endParaRPr/>
              </a:p>
            </p:txBody>
          </p:sp>
          <p:sp>
            <p:nvSpPr>
              <p:cNvPr id="1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排泄护理与心理因素的关系</a:t>
                </a:r>
                <a:endParaRPr/>
              </a:p>
            </p:txBody>
          </p:sp>
          <p:sp>
            <p:nvSpPr>
              <p:cNvPr id="1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排泄护理对患者的心理状况产生影响，如焦虑、抑郁等。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良好的排泄护理有助于改善患者的心理状况，提高生活质量。</a:t>
                </a:r>
                <a:endParaRPr/>
              </a:p>
            </p:txBody>
          </p:sp>
          <p:sp>
            <p:nvSpPr>
              <p:cNvPr id="1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排泄护理与患者生活质量的关系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8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排泄护理技术的基本原理与方法</a:t>
            </a:r>
            <a:endParaRPr/>
          </a:p>
        </p:txBody>
      </p:sp>
      <p:sp>
        <p:nvSpPr>
          <p:cNvPr id="18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排泄护理技术的原理</a:t>
                </a:r>
                <a:endParaRPr/>
              </a:p>
            </p:txBody>
          </p:sp>
          <p:sp>
            <p:nvSpPr>
              <p:cNvPr id="18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排泄护理技术主要是通过调整患者的饮食、生活习惯、药物治疗等方面，来帮助患者顺利排出体内废物。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排泄护理技术还包括对患者进行心理疏导，以减轻患者的心理压力。</a:t>
                </a:r>
                <a:endParaRPr/>
              </a:p>
            </p:txBody>
          </p:sp>
          <p:sp>
            <p:nvSpPr>
              <p:cNvPr id="18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排泄护理技术的原则</a:t>
                </a:r>
                <a:endParaRPr/>
              </a:p>
            </p:txBody>
          </p:sp>
          <p:sp>
            <p:nvSpPr>
              <p:cNvPr id="19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尊重患者的隐私和尊严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个体化护理，根据患者的具体情况制定护理计划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预防为主，及时发现并处理问题</a:t>
                </a:r>
                <a:endParaRPr/>
              </a:p>
            </p:txBody>
          </p:sp>
          <p:sp>
            <p:nvSpPr>
              <p:cNvPr id="19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排泄护理技术的基本原理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0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04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0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膳食调整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根据患者的病情和饮食习惯，调整膳食结构，增加膳食纤维的摄入，以帮助患者顺利排便。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对于腹泻患者，应调整膳食，减少刺激性食物，以减轻症状。</a:t>
                </a:r>
                <a:endParaRPr/>
              </a:p>
            </p:txBody>
          </p:sp>
          <p:sp>
            <p:nvSpPr>
              <p:cNvPr id="207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8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0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生活习惯调整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养成良好的排便习惯，定时排便，避免用力过度。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增加水分摄入，保持充足的水分摄入，以帮助患者顺利排尿。</a:t>
                </a:r>
                <a:endParaRPr/>
              </a:p>
            </p:txBody>
          </p:sp>
          <p:sp>
            <p:nvSpPr>
              <p:cNvPr id="211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2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药物治疗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对于便秘患者，可以使用通便药物，如泻药、润肠剂等。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对于尿失禁患者，可以使用抗利尿激素、括约肌训练等方法。</a:t>
                </a:r>
                <a:endParaRPr/>
              </a:p>
            </p:txBody>
          </p:sp>
          <p:sp>
            <p:nvSpPr>
              <p:cNvPr id="215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排泄护理技术的常用方法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排泄护理技术的实施步骤与注意事项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实施步骤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评估患者的排泄需求，了解患者的病情和排泄状况。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制定排泄护理计划，包括膳食调整、生活习惯调整、药物治疗等方面。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实施排泄护理计划，观察患者的反应，调整护理措施。</a:t>
                </a:r>
                <a:endParaRPr/>
              </a:p>
            </p:txBody>
          </p:sp>
          <p:pic>
            <p:nvPicPr>
              <p:cNvPr id="2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严格执行操作规程，确保患者的安全。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注意患者的心理状况，给予心理疏导和支持。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定期评估排泄护理效果，及时调整护理计划。</a:t>
                </a:r>
                <a:endParaRPr/>
              </a:p>
            </p:txBody>
          </p:sp>
          <p:pic>
            <p:nvPicPr>
              <p:cNvPr id="2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不同患者的排泄护理技术要点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成人患者的排泄护理需求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成人患者需要关注排便、排尿、排气等方面的护理。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成人患者需要关注心理因素对排泄护理的影响。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成人患者的排泄护理技术要点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膳食调整，增加膳食纤维的摄入，保持充足的水分摄入。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生活习惯调整，养成良好的排便习惯，定时排便，避免用力过度。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药物治疗，根据病情需要，使用通便药物、抗利尿激素等。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成人患者的排泄护理技术要点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https://d.book118.com/488050036016006037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排泄护理技术PPT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2024-09-16T19:16:26.133</cp:lastPrinted>
  <dcterms:created xsi:type="dcterms:W3CDTF">2024-09-16T11:16:26Z</dcterms:created>
  <dcterms:modified xsi:type="dcterms:W3CDTF">2024-09-16T11:16:28Z</dcterms:modified>
</cp:coreProperties>
</file>