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7B836B-4D46-4D92-8B8A-103AA92E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20A37-9B3E-422C-94AA-32179E594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9FC93-59BC-430D-A334-331C1921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844B2-9F91-4DE3-AD1F-71DC4337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B5B71A-E204-4A8D-A91A-ACB3C756C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386886-AC09-4955-A5D0-AB41D0D8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88903-5021-4733-AFE5-E836E06DD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A85F3-2DE8-4CB8-A2E1-9DA7FF5E6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DB212-7781-471B-B02D-E3A2A5C72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6F648-FA13-4194-B5B7-F952B47FB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DF713-2DC5-4697-BDD0-F06EC8D8F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50121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招生数据分析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招生概况分析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招生质量分析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招生趋势分析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94" r="2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26" r="171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通过分析招生数据，可以了解生源质量、招生渠道效果、录取标准合理性等方面的情况，为高校提供决策支持。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随着高等教育竞争的加剧，招生数据分析成为高校制定招生计划、优化招生策略的重要手段。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173" r="301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319" r="931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教育部、各省教育考试院、高校招生办公室等官方渠道发布的招生数据。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包括报名人数、录取人数、分数线、生源地、招生渠道等多个方面的数据。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招生概况分析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总招生人数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统计所有招生的总人数，包括各个年级、专业和批次。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各年级招生人数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分别统计各个年级的招生人数，以了解各年级的招生规模。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各专业招生人数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分别统计各个专业的招生人数，以了解各专业的招生需求和热度。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招生人数统计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统招渠道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通过高考等统一考试进行招生的渠道，包括各省份的招生计划。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自主招生渠道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学校自主组织的招生考试或面试等渠道，针对特定群体或特殊才能的学生。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合作办学渠道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与其他学校或机构合作办学，共同招生和培养学生的渠道。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其他渠道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包括推荐免试、特长生、国际学生等其他特殊招生渠道。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招生渠道分布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城乡招生比例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分别统计来自城市和农村的招生人数，以了解城乡生源的比例和差异。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不同地区招生比例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根据地理位置或经济发展水平等因素，将招生地区划分为不同地区，并分别统计各地区的招生比例。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各省份招生人数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分别统计来自各个省份的招生人数，以了解生源地的分布情况。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招生地区分布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招生质量分析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各科成绩平均分、最高分、最低分统计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不同分数段人数分布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历年成绩对比分析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7870" r="1787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333" r="123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新生入学成绩统计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586" r="5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学生父母教育背景分析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学生来源地区分布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学生家庭经济状况分析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新生入学背景分析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新生入学兴趣特长分析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学生特长技能分类统计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学生参与社会活动情况分析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学生兴趣爱好分类统计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招生趋势分析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https://d.book118.com/488050121002006043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2024-09-22T08:33:42.488</cp:lastPrinted>
  <dcterms:created xsi:type="dcterms:W3CDTF">2024-09-22T00:33:42Z</dcterms:created>
  <dcterms:modified xsi:type="dcterms:W3CDTF">2024-09-22T00:33:44Z</dcterms:modified>
</cp:coreProperties>
</file>