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D450C-3614-4A4E-A73D-2B1E7430A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F4DF7-E26B-469F-A9B5-230538C36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A6AAB-60D2-4354-A01B-956FF6767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17D71-C266-4AE5-A626-AB79F5869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0D8C91-F3CA-414F-9AD1-2E25F5B80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B72F96-79D0-49A8-8EF8-081A733FD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A63F2C-B9CA-4286-8A71-B6193F98E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1D26F-42E8-4174-8094-8B63DCE91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FE0BE-1D6B-4726-9591-143A05B47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D6921-DB4D-4316-93B2-C9D1B0B2E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C55AE-6C56-4D25-A813-5E5F9A251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51014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44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voc废气治理工程技术方案的工程安全与质量控制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工程质量保障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工程安全与质量的关系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68" r="316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10" r="321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VOC废气主要来源于工业生产过程中产生的挥发性有机物，如石油化工、印刷、家具制造等行业。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VOC废气对人类健康产生严重影响，如刺激眼睛、鼻子和喉咙，引起头痛、恶心等症状，长期接触还可能增加患癌症的风险。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危害健康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VOC废气的来源与危害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VOC废气的排放对大气环境和生态环境造成严重污染，治理VOC废气是保护环境的必要措施。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" r="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9" r="1691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各国政府对VOC废气排放制定了严格的法规和标准，企业必须遵守并进行治理。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有效的VOC废气治理可以减少对环境的负面影响，提升企业的环保形象和社会责任感。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VOC废气治理的重要性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利用吸附剂吸附VOC废气中的有害物质，达到净化效果。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利用吸收剂吸收VOC废气中的有害物质，再通过分离回收或处理达到净化效果。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将VOC废气加热燃烧，分解为无害物质，包括直接燃烧、热力燃烧和催化燃烧等。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利用微生物的代谢作用将VOC废气中的有害物质转化为无害物质。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VOC废气治理技术简介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制定完善的安全管理制度和操作规程，确保工程实施过程中各项安全措施得到有效执行。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定期对安全管理制度进行审查和更新，以适应工程安全管理的需求变化。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确保施工现场符合安全要求，设置安全警示标志和防护设施，防止意外事故发生。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对施工现场进行定期安全检查，及时发现和整改安全隐患。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施工现场安全措施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对工程技术人员和管理人员进行安全培训和教育，提高安全意识和应对突发事件的能力。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定期组织安全演练和模拟演练，提高员工应对紧急情况的能力。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定期对工程实施过程进行安全检查，确保各项安全措施得到有效执行。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建立安全监督机制，对工程实施过程进行全程监控，及时发现和纠正不安全行为。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安全检查与监督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工程质量保障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https://d.book118.com/488051014115006036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2024-09-16T04:41:22.784</cp:lastPrinted>
  <dcterms:created xsi:type="dcterms:W3CDTF">2024-09-15T20:41:22Z</dcterms:created>
  <dcterms:modified xsi:type="dcterms:W3CDTF">2024-09-15T20:41:24Z</dcterms:modified>
</cp:coreProperties>
</file>